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78" r:id="rId2"/>
    <p:sldId id="423" r:id="rId3"/>
    <p:sldId id="9120" r:id="rId4"/>
    <p:sldId id="972" r:id="rId5"/>
    <p:sldId id="891" r:id="rId6"/>
    <p:sldId id="893" r:id="rId7"/>
    <p:sldId id="9137" r:id="rId8"/>
    <p:sldId id="9113" r:id="rId9"/>
    <p:sldId id="895" r:id="rId10"/>
    <p:sldId id="9143" r:id="rId11"/>
    <p:sldId id="303" r:id="rId12"/>
    <p:sldId id="301" r:id="rId13"/>
    <p:sldId id="315" r:id="rId14"/>
    <p:sldId id="317" r:id="rId15"/>
    <p:sldId id="316" r:id="rId16"/>
    <p:sldId id="321" r:id="rId17"/>
    <p:sldId id="318" r:id="rId18"/>
    <p:sldId id="319" r:id="rId19"/>
    <p:sldId id="9141" r:id="rId20"/>
    <p:sldId id="9142" r:id="rId21"/>
    <p:sldId id="9129" r:id="rId22"/>
    <p:sldId id="9140" r:id="rId23"/>
    <p:sldId id="266" r:id="rId24"/>
    <p:sldId id="9144" r:id="rId25"/>
    <p:sldId id="9134" r:id="rId26"/>
    <p:sldId id="9131" r:id="rId27"/>
    <p:sldId id="9130" r:id="rId28"/>
    <p:sldId id="9132" r:id="rId29"/>
    <p:sldId id="963" r:id="rId30"/>
    <p:sldId id="9135" r:id="rId31"/>
    <p:sldId id="889" r:id="rId32"/>
    <p:sldId id="970" r:id="rId33"/>
    <p:sldId id="971" r:id="rId34"/>
    <p:sldId id="9145" r:id="rId35"/>
    <p:sldId id="966" r:id="rId36"/>
    <p:sldId id="896" r:id="rId37"/>
    <p:sldId id="897" r:id="rId38"/>
    <p:sldId id="974" r:id="rId39"/>
    <p:sldId id="890" r:id="rId40"/>
    <p:sldId id="95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5F71"/>
    <a:srgbClr val="203248"/>
    <a:srgbClr val="29A5A1"/>
    <a:srgbClr val="EDF7F4"/>
    <a:srgbClr val="49B45F"/>
    <a:srgbClr val="A05793"/>
    <a:srgbClr val="82B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6"/>
  </p:normalViewPr>
  <p:slideViewPr>
    <p:cSldViewPr snapToGrid="0" snapToObjects="1">
      <p:cViewPr varScale="1">
        <p:scale>
          <a:sx n="87" d="100"/>
          <a:sy n="87" d="100"/>
        </p:scale>
        <p:origin x="108" y="59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940"/>
    </p:cViewPr>
  </p:sorterViewPr>
  <p:notesViewPr>
    <p:cSldViewPr snapToGrid="0" snapToObjects="1" showGuides="1">
      <p:cViewPr varScale="1">
        <p:scale>
          <a:sx n="181" d="100"/>
          <a:sy n="181" d="100"/>
        </p:scale>
        <p:origin x="640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554142-5EB8-4350-B65F-95212AC96E00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CA"/>
        </a:p>
      </dgm:t>
    </dgm:pt>
    <dgm:pt modelId="{F883BB68-3480-4040-BFFD-BE2434951F9D}">
      <dgm:prSet phldrT="[Text]"/>
      <dgm:spPr>
        <a:solidFill>
          <a:srgbClr val="49B45F"/>
        </a:solidFill>
      </dgm:spPr>
      <dgm:t>
        <a:bodyPr/>
        <a:lstStyle/>
        <a:p>
          <a:r>
            <a:rPr lang="en-US" dirty="0">
              <a:latin typeface="Butler"/>
            </a:rPr>
            <a:t>Credible source of information and evidence</a:t>
          </a:r>
          <a:endParaRPr lang="en-CA" dirty="0">
            <a:latin typeface="Butler"/>
          </a:endParaRPr>
        </a:p>
      </dgm:t>
    </dgm:pt>
    <dgm:pt modelId="{E40AA9E5-75C5-42D8-8FCD-A1A39949198F}" type="parTrans" cxnId="{CF9310B2-185F-4B9A-8588-D01C3168A0D0}">
      <dgm:prSet/>
      <dgm:spPr/>
      <dgm:t>
        <a:bodyPr/>
        <a:lstStyle/>
        <a:p>
          <a:endParaRPr lang="en-CA"/>
        </a:p>
      </dgm:t>
    </dgm:pt>
    <dgm:pt modelId="{5328D6E0-CC02-4285-B047-0365EFD93B04}" type="sibTrans" cxnId="{CF9310B2-185F-4B9A-8588-D01C3168A0D0}">
      <dgm:prSet/>
      <dgm:spPr/>
      <dgm:t>
        <a:bodyPr/>
        <a:lstStyle/>
        <a:p>
          <a:endParaRPr lang="en-CA"/>
        </a:p>
      </dgm:t>
    </dgm:pt>
    <dgm:pt modelId="{A555EBAD-F5F4-4F3B-9503-A6B9A630DB12}">
      <dgm:prSet phldrT="[Text]"/>
      <dgm:spPr>
        <a:solidFill>
          <a:srgbClr val="A05793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dirty="0">
              <a:latin typeface="Butler"/>
            </a:rPr>
            <a:t>Innovator of platforms that connect and </a:t>
          </a:r>
        </a:p>
        <a:p>
          <a:pPr>
            <a:spcAft>
              <a:spcPts val="0"/>
            </a:spcAft>
          </a:pPr>
          <a:r>
            <a:rPr lang="en-US" dirty="0">
              <a:latin typeface="Butler"/>
            </a:rPr>
            <a:t>engage influencers </a:t>
          </a:r>
          <a:endParaRPr lang="en-CA" dirty="0">
            <a:latin typeface="Butler"/>
          </a:endParaRPr>
        </a:p>
      </dgm:t>
    </dgm:pt>
    <dgm:pt modelId="{0FD962C4-6A1A-4AEB-9524-AECAEAC75EDC}" type="parTrans" cxnId="{060E6287-0D5B-4D95-99A8-18F53F096225}">
      <dgm:prSet/>
      <dgm:spPr/>
      <dgm:t>
        <a:bodyPr/>
        <a:lstStyle/>
        <a:p>
          <a:endParaRPr lang="en-CA"/>
        </a:p>
      </dgm:t>
    </dgm:pt>
    <dgm:pt modelId="{AE56E939-BF4F-4724-B657-A22017068B19}" type="sibTrans" cxnId="{060E6287-0D5B-4D95-99A8-18F53F096225}">
      <dgm:prSet/>
      <dgm:spPr/>
      <dgm:t>
        <a:bodyPr/>
        <a:lstStyle/>
        <a:p>
          <a:endParaRPr lang="en-CA"/>
        </a:p>
      </dgm:t>
    </dgm:pt>
    <dgm:pt modelId="{770BB371-F7D1-4DA1-A77D-2B04FA4A5EA9}">
      <dgm:prSet/>
      <dgm:spPr>
        <a:solidFill>
          <a:srgbClr val="EDF7F4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Butler"/>
            </a:rPr>
            <a:t>Influential advocate on ageing matters </a:t>
          </a:r>
          <a:endParaRPr lang="en-CA" dirty="0">
            <a:solidFill>
              <a:schemeClr val="tx1"/>
            </a:solidFill>
            <a:latin typeface="Butler"/>
          </a:endParaRPr>
        </a:p>
      </dgm:t>
    </dgm:pt>
    <dgm:pt modelId="{D0D84AB3-20D4-4159-9DE8-D24BC014EE6E}" type="parTrans" cxnId="{38C5FC2D-DAE7-45F3-B243-9E75DE6FFAE9}">
      <dgm:prSet/>
      <dgm:spPr/>
      <dgm:t>
        <a:bodyPr/>
        <a:lstStyle/>
        <a:p>
          <a:endParaRPr lang="en-CA"/>
        </a:p>
      </dgm:t>
    </dgm:pt>
    <dgm:pt modelId="{A64B9011-42BD-464A-BDD8-0C0B7F0B9200}" type="sibTrans" cxnId="{38C5FC2D-DAE7-45F3-B243-9E75DE6FFAE9}">
      <dgm:prSet/>
      <dgm:spPr/>
      <dgm:t>
        <a:bodyPr/>
        <a:lstStyle/>
        <a:p>
          <a:endParaRPr lang="en-CA"/>
        </a:p>
      </dgm:t>
    </dgm:pt>
    <dgm:pt modelId="{9063712C-D6A6-4BBC-B2B0-78807BCFD5D0}">
      <dgm:prSet/>
      <dgm:spPr>
        <a:solidFill>
          <a:srgbClr val="29A5A1"/>
        </a:solidFill>
      </dgm:spPr>
      <dgm:t>
        <a:bodyPr/>
        <a:lstStyle/>
        <a:p>
          <a:r>
            <a:rPr lang="en-US" dirty="0">
              <a:latin typeface="Butler"/>
            </a:rPr>
            <a:t>Capacity builder across disciplines and sectors </a:t>
          </a:r>
          <a:endParaRPr lang="en-CA" dirty="0">
            <a:latin typeface="Butler"/>
          </a:endParaRPr>
        </a:p>
      </dgm:t>
    </dgm:pt>
    <dgm:pt modelId="{8191E8CE-1953-4576-A4F8-978A92C9C599}" type="parTrans" cxnId="{40A7B142-A766-4E2F-97E1-AFB60DB69FFD}">
      <dgm:prSet/>
      <dgm:spPr/>
      <dgm:t>
        <a:bodyPr/>
        <a:lstStyle/>
        <a:p>
          <a:endParaRPr lang="en-CA"/>
        </a:p>
      </dgm:t>
    </dgm:pt>
    <dgm:pt modelId="{9920D840-F594-49D7-9D6F-E70D61CB9FFF}" type="sibTrans" cxnId="{40A7B142-A766-4E2F-97E1-AFB60DB69FFD}">
      <dgm:prSet/>
      <dgm:spPr/>
      <dgm:t>
        <a:bodyPr/>
        <a:lstStyle/>
        <a:p>
          <a:endParaRPr lang="en-CA"/>
        </a:p>
      </dgm:t>
    </dgm:pt>
    <dgm:pt modelId="{EC95C219-DC53-45F7-A290-1593CBB9D98A}">
      <dgm:prSet/>
      <dgm:spPr>
        <a:solidFill>
          <a:srgbClr val="255F71"/>
        </a:solidFill>
      </dgm:spPr>
      <dgm:t>
        <a:bodyPr/>
        <a:lstStyle/>
        <a:p>
          <a:r>
            <a:rPr lang="en-US" dirty="0">
              <a:latin typeface="Butler"/>
            </a:rPr>
            <a:t>Financially thriving and economically secure organization </a:t>
          </a:r>
          <a:endParaRPr lang="en-CA" dirty="0">
            <a:latin typeface="Butler"/>
          </a:endParaRPr>
        </a:p>
      </dgm:t>
    </dgm:pt>
    <dgm:pt modelId="{3D379FC3-1DFD-4F52-A050-C6AEC7FD49C2}" type="parTrans" cxnId="{5EE39032-E261-42AC-8654-C2F83EF1CD8B}">
      <dgm:prSet/>
      <dgm:spPr/>
      <dgm:t>
        <a:bodyPr/>
        <a:lstStyle/>
        <a:p>
          <a:endParaRPr lang="en-CA"/>
        </a:p>
      </dgm:t>
    </dgm:pt>
    <dgm:pt modelId="{28888AAF-23C8-4C99-A5D2-2014DECF9EC3}" type="sibTrans" cxnId="{5EE39032-E261-42AC-8654-C2F83EF1CD8B}">
      <dgm:prSet/>
      <dgm:spPr/>
      <dgm:t>
        <a:bodyPr/>
        <a:lstStyle/>
        <a:p>
          <a:endParaRPr lang="en-CA"/>
        </a:p>
      </dgm:t>
    </dgm:pt>
    <dgm:pt modelId="{9D8A9A30-B820-4758-9A33-45601459BD98}" type="pres">
      <dgm:prSet presAssocID="{1B554142-5EB8-4350-B65F-95212AC96E00}" presName="diagram" presStyleCnt="0">
        <dgm:presLayoutVars>
          <dgm:dir/>
          <dgm:resizeHandles val="exact"/>
        </dgm:presLayoutVars>
      </dgm:prSet>
      <dgm:spPr/>
    </dgm:pt>
    <dgm:pt modelId="{F41BD149-4C4C-419B-93D1-5D5E1A30A377}" type="pres">
      <dgm:prSet presAssocID="{F883BB68-3480-4040-BFFD-BE2434951F9D}" presName="node" presStyleLbl="node1" presStyleIdx="0" presStyleCnt="5">
        <dgm:presLayoutVars>
          <dgm:bulletEnabled val="1"/>
        </dgm:presLayoutVars>
      </dgm:prSet>
      <dgm:spPr/>
    </dgm:pt>
    <dgm:pt modelId="{80FD039F-591E-4A89-BC68-88F0E9778E32}" type="pres">
      <dgm:prSet presAssocID="{5328D6E0-CC02-4285-B047-0365EFD93B04}" presName="sibTrans" presStyleCnt="0"/>
      <dgm:spPr/>
    </dgm:pt>
    <dgm:pt modelId="{46E14BE7-3C46-4925-9F8E-E9D67F1FD890}" type="pres">
      <dgm:prSet presAssocID="{A555EBAD-F5F4-4F3B-9503-A6B9A630DB12}" presName="node" presStyleLbl="node1" presStyleIdx="1" presStyleCnt="5">
        <dgm:presLayoutVars>
          <dgm:bulletEnabled val="1"/>
        </dgm:presLayoutVars>
      </dgm:prSet>
      <dgm:spPr/>
    </dgm:pt>
    <dgm:pt modelId="{330C921C-4F8E-4D0B-9D59-C701563033C6}" type="pres">
      <dgm:prSet presAssocID="{AE56E939-BF4F-4724-B657-A22017068B19}" presName="sibTrans" presStyleCnt="0"/>
      <dgm:spPr/>
    </dgm:pt>
    <dgm:pt modelId="{691120D0-0CFB-439C-8EC3-78E374BC6CB7}" type="pres">
      <dgm:prSet presAssocID="{770BB371-F7D1-4DA1-A77D-2B04FA4A5EA9}" presName="node" presStyleLbl="node1" presStyleIdx="2" presStyleCnt="5">
        <dgm:presLayoutVars>
          <dgm:bulletEnabled val="1"/>
        </dgm:presLayoutVars>
      </dgm:prSet>
      <dgm:spPr/>
    </dgm:pt>
    <dgm:pt modelId="{D878D328-919A-4C7A-BA86-A50CD440A27E}" type="pres">
      <dgm:prSet presAssocID="{A64B9011-42BD-464A-BDD8-0C0B7F0B9200}" presName="sibTrans" presStyleCnt="0"/>
      <dgm:spPr/>
    </dgm:pt>
    <dgm:pt modelId="{63B90256-5E30-4552-B7F9-4786BF78E028}" type="pres">
      <dgm:prSet presAssocID="{9063712C-D6A6-4BBC-B2B0-78807BCFD5D0}" presName="node" presStyleLbl="node1" presStyleIdx="3" presStyleCnt="5">
        <dgm:presLayoutVars>
          <dgm:bulletEnabled val="1"/>
        </dgm:presLayoutVars>
      </dgm:prSet>
      <dgm:spPr/>
    </dgm:pt>
    <dgm:pt modelId="{4842E31A-7CFF-48F1-AF91-91805E37ECFD}" type="pres">
      <dgm:prSet presAssocID="{9920D840-F594-49D7-9D6F-E70D61CB9FFF}" presName="sibTrans" presStyleCnt="0"/>
      <dgm:spPr/>
    </dgm:pt>
    <dgm:pt modelId="{D8D64D46-0117-4595-9EF2-D309AE915533}" type="pres">
      <dgm:prSet presAssocID="{EC95C219-DC53-45F7-A290-1593CBB9D98A}" presName="node" presStyleLbl="node1" presStyleIdx="4" presStyleCnt="5">
        <dgm:presLayoutVars>
          <dgm:bulletEnabled val="1"/>
        </dgm:presLayoutVars>
      </dgm:prSet>
      <dgm:spPr/>
    </dgm:pt>
  </dgm:ptLst>
  <dgm:cxnLst>
    <dgm:cxn modelId="{38C5FC2D-DAE7-45F3-B243-9E75DE6FFAE9}" srcId="{1B554142-5EB8-4350-B65F-95212AC96E00}" destId="{770BB371-F7D1-4DA1-A77D-2B04FA4A5EA9}" srcOrd="2" destOrd="0" parTransId="{D0D84AB3-20D4-4159-9DE8-D24BC014EE6E}" sibTransId="{A64B9011-42BD-464A-BDD8-0C0B7F0B9200}"/>
    <dgm:cxn modelId="{B7F5F430-715B-4C39-86AE-CCAFD7D8AA1B}" type="presOf" srcId="{1B554142-5EB8-4350-B65F-95212AC96E00}" destId="{9D8A9A30-B820-4758-9A33-45601459BD98}" srcOrd="0" destOrd="0" presId="urn:microsoft.com/office/officeart/2005/8/layout/default"/>
    <dgm:cxn modelId="{5EE39032-E261-42AC-8654-C2F83EF1CD8B}" srcId="{1B554142-5EB8-4350-B65F-95212AC96E00}" destId="{EC95C219-DC53-45F7-A290-1593CBB9D98A}" srcOrd="4" destOrd="0" parTransId="{3D379FC3-1DFD-4F52-A050-C6AEC7FD49C2}" sibTransId="{28888AAF-23C8-4C99-A5D2-2014DECF9EC3}"/>
    <dgm:cxn modelId="{09799735-8387-41F0-839D-CB2906BCA669}" type="presOf" srcId="{A555EBAD-F5F4-4F3B-9503-A6B9A630DB12}" destId="{46E14BE7-3C46-4925-9F8E-E9D67F1FD890}" srcOrd="0" destOrd="0" presId="urn:microsoft.com/office/officeart/2005/8/layout/default"/>
    <dgm:cxn modelId="{40A7B142-A766-4E2F-97E1-AFB60DB69FFD}" srcId="{1B554142-5EB8-4350-B65F-95212AC96E00}" destId="{9063712C-D6A6-4BBC-B2B0-78807BCFD5D0}" srcOrd="3" destOrd="0" parTransId="{8191E8CE-1953-4576-A4F8-978A92C9C599}" sibTransId="{9920D840-F594-49D7-9D6F-E70D61CB9FFF}"/>
    <dgm:cxn modelId="{2FE0F268-0E7D-4D5D-AF90-9AFB4D9B1B28}" type="presOf" srcId="{9063712C-D6A6-4BBC-B2B0-78807BCFD5D0}" destId="{63B90256-5E30-4552-B7F9-4786BF78E028}" srcOrd="0" destOrd="0" presId="urn:microsoft.com/office/officeart/2005/8/layout/default"/>
    <dgm:cxn modelId="{060E6287-0D5B-4D95-99A8-18F53F096225}" srcId="{1B554142-5EB8-4350-B65F-95212AC96E00}" destId="{A555EBAD-F5F4-4F3B-9503-A6B9A630DB12}" srcOrd="1" destOrd="0" parTransId="{0FD962C4-6A1A-4AEB-9524-AECAEAC75EDC}" sibTransId="{AE56E939-BF4F-4724-B657-A22017068B19}"/>
    <dgm:cxn modelId="{FCFB6A8F-8394-4585-857F-7D802C5C5B17}" type="presOf" srcId="{F883BB68-3480-4040-BFFD-BE2434951F9D}" destId="{F41BD149-4C4C-419B-93D1-5D5E1A30A377}" srcOrd="0" destOrd="0" presId="urn:microsoft.com/office/officeart/2005/8/layout/default"/>
    <dgm:cxn modelId="{CF9310B2-185F-4B9A-8588-D01C3168A0D0}" srcId="{1B554142-5EB8-4350-B65F-95212AC96E00}" destId="{F883BB68-3480-4040-BFFD-BE2434951F9D}" srcOrd="0" destOrd="0" parTransId="{E40AA9E5-75C5-42D8-8FCD-A1A39949198F}" sibTransId="{5328D6E0-CC02-4285-B047-0365EFD93B04}"/>
    <dgm:cxn modelId="{11117BB8-D864-4D84-A78D-3630FA28D1F6}" type="presOf" srcId="{770BB371-F7D1-4DA1-A77D-2B04FA4A5EA9}" destId="{691120D0-0CFB-439C-8EC3-78E374BC6CB7}" srcOrd="0" destOrd="0" presId="urn:microsoft.com/office/officeart/2005/8/layout/default"/>
    <dgm:cxn modelId="{281AC4ED-3D2F-498F-BCE4-E511F378CFB2}" type="presOf" srcId="{EC95C219-DC53-45F7-A290-1593CBB9D98A}" destId="{D8D64D46-0117-4595-9EF2-D309AE915533}" srcOrd="0" destOrd="0" presId="urn:microsoft.com/office/officeart/2005/8/layout/default"/>
    <dgm:cxn modelId="{F9E1B3DC-D1E4-47B3-A1FC-8FABB84C4F33}" type="presParOf" srcId="{9D8A9A30-B820-4758-9A33-45601459BD98}" destId="{F41BD149-4C4C-419B-93D1-5D5E1A30A377}" srcOrd="0" destOrd="0" presId="urn:microsoft.com/office/officeart/2005/8/layout/default"/>
    <dgm:cxn modelId="{21ED2415-D3BB-4697-B379-907ED33EFC29}" type="presParOf" srcId="{9D8A9A30-B820-4758-9A33-45601459BD98}" destId="{80FD039F-591E-4A89-BC68-88F0E9778E32}" srcOrd="1" destOrd="0" presId="urn:microsoft.com/office/officeart/2005/8/layout/default"/>
    <dgm:cxn modelId="{0E535324-4677-43DE-B7F8-49107D17CCE2}" type="presParOf" srcId="{9D8A9A30-B820-4758-9A33-45601459BD98}" destId="{46E14BE7-3C46-4925-9F8E-E9D67F1FD890}" srcOrd="2" destOrd="0" presId="urn:microsoft.com/office/officeart/2005/8/layout/default"/>
    <dgm:cxn modelId="{BCF80E56-34D7-4EEE-9183-DE589C86D3CB}" type="presParOf" srcId="{9D8A9A30-B820-4758-9A33-45601459BD98}" destId="{330C921C-4F8E-4D0B-9D59-C701563033C6}" srcOrd="3" destOrd="0" presId="urn:microsoft.com/office/officeart/2005/8/layout/default"/>
    <dgm:cxn modelId="{ECBCF73B-57D0-40CA-A539-4B7A0131AA16}" type="presParOf" srcId="{9D8A9A30-B820-4758-9A33-45601459BD98}" destId="{691120D0-0CFB-439C-8EC3-78E374BC6CB7}" srcOrd="4" destOrd="0" presId="urn:microsoft.com/office/officeart/2005/8/layout/default"/>
    <dgm:cxn modelId="{201938B3-57F6-42E3-98BA-A74F038E58AA}" type="presParOf" srcId="{9D8A9A30-B820-4758-9A33-45601459BD98}" destId="{D878D328-919A-4C7A-BA86-A50CD440A27E}" srcOrd="5" destOrd="0" presId="urn:microsoft.com/office/officeart/2005/8/layout/default"/>
    <dgm:cxn modelId="{7F0CD990-FE42-4E24-A28F-4CB68BF87021}" type="presParOf" srcId="{9D8A9A30-B820-4758-9A33-45601459BD98}" destId="{63B90256-5E30-4552-B7F9-4786BF78E028}" srcOrd="6" destOrd="0" presId="urn:microsoft.com/office/officeart/2005/8/layout/default"/>
    <dgm:cxn modelId="{A158EA14-24B9-4878-B483-7941CABB2F2B}" type="presParOf" srcId="{9D8A9A30-B820-4758-9A33-45601459BD98}" destId="{4842E31A-7CFF-48F1-AF91-91805E37ECFD}" srcOrd="7" destOrd="0" presId="urn:microsoft.com/office/officeart/2005/8/layout/default"/>
    <dgm:cxn modelId="{E9446EFE-A8CE-462E-978C-51FB4CB54CA4}" type="presParOf" srcId="{9D8A9A30-B820-4758-9A33-45601459BD98}" destId="{D8D64D46-0117-4595-9EF2-D309AE91553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1BD149-4C4C-419B-93D1-5D5E1A30A377}">
      <dsp:nvSpPr>
        <dsp:cNvPr id="0" name=""/>
        <dsp:cNvSpPr/>
      </dsp:nvSpPr>
      <dsp:spPr>
        <a:xfrm>
          <a:off x="929828" y="1061"/>
          <a:ext cx="1758048" cy="1054829"/>
        </a:xfrm>
        <a:prstGeom prst="rect">
          <a:avLst/>
        </a:prstGeom>
        <a:solidFill>
          <a:srgbClr val="49B45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utler"/>
            </a:rPr>
            <a:t>Credible source of information and evidence</a:t>
          </a:r>
          <a:endParaRPr lang="en-CA" sz="1600" kern="1200" dirty="0">
            <a:latin typeface="Butler"/>
          </a:endParaRPr>
        </a:p>
      </dsp:txBody>
      <dsp:txXfrm>
        <a:off x="929828" y="1061"/>
        <a:ext cx="1758048" cy="1054829"/>
      </dsp:txXfrm>
    </dsp:sp>
    <dsp:sp modelId="{46E14BE7-3C46-4925-9F8E-E9D67F1FD890}">
      <dsp:nvSpPr>
        <dsp:cNvPr id="0" name=""/>
        <dsp:cNvSpPr/>
      </dsp:nvSpPr>
      <dsp:spPr>
        <a:xfrm>
          <a:off x="2863682" y="1061"/>
          <a:ext cx="1758048" cy="1054829"/>
        </a:xfrm>
        <a:prstGeom prst="rect">
          <a:avLst/>
        </a:prstGeom>
        <a:solidFill>
          <a:srgbClr val="A0579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latin typeface="Butler"/>
            </a:rPr>
            <a:t>Innovator of platforms that connect and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latin typeface="Butler"/>
            </a:rPr>
            <a:t>engage influencers </a:t>
          </a:r>
          <a:endParaRPr lang="en-CA" sz="1600" kern="1200" dirty="0">
            <a:latin typeface="Butler"/>
          </a:endParaRPr>
        </a:p>
      </dsp:txBody>
      <dsp:txXfrm>
        <a:off x="2863682" y="1061"/>
        <a:ext cx="1758048" cy="1054829"/>
      </dsp:txXfrm>
    </dsp:sp>
    <dsp:sp modelId="{691120D0-0CFB-439C-8EC3-78E374BC6CB7}">
      <dsp:nvSpPr>
        <dsp:cNvPr id="0" name=""/>
        <dsp:cNvSpPr/>
      </dsp:nvSpPr>
      <dsp:spPr>
        <a:xfrm>
          <a:off x="4797535" y="1061"/>
          <a:ext cx="1758048" cy="1054829"/>
        </a:xfrm>
        <a:prstGeom prst="rect">
          <a:avLst/>
        </a:prstGeom>
        <a:solidFill>
          <a:srgbClr val="EDF7F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Butler"/>
            </a:rPr>
            <a:t>Influential advocate on ageing matters </a:t>
          </a:r>
          <a:endParaRPr lang="en-CA" sz="1600" kern="1200" dirty="0">
            <a:solidFill>
              <a:schemeClr val="tx1"/>
            </a:solidFill>
            <a:latin typeface="Butler"/>
          </a:endParaRPr>
        </a:p>
      </dsp:txBody>
      <dsp:txXfrm>
        <a:off x="4797535" y="1061"/>
        <a:ext cx="1758048" cy="1054829"/>
      </dsp:txXfrm>
    </dsp:sp>
    <dsp:sp modelId="{63B90256-5E30-4552-B7F9-4786BF78E028}">
      <dsp:nvSpPr>
        <dsp:cNvPr id="0" name=""/>
        <dsp:cNvSpPr/>
      </dsp:nvSpPr>
      <dsp:spPr>
        <a:xfrm>
          <a:off x="1896755" y="1231695"/>
          <a:ext cx="1758048" cy="1054829"/>
        </a:xfrm>
        <a:prstGeom prst="rect">
          <a:avLst/>
        </a:prstGeom>
        <a:solidFill>
          <a:srgbClr val="29A5A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utler"/>
            </a:rPr>
            <a:t>Capacity builder across disciplines and sectors </a:t>
          </a:r>
          <a:endParaRPr lang="en-CA" sz="1600" kern="1200" dirty="0">
            <a:latin typeface="Butler"/>
          </a:endParaRPr>
        </a:p>
      </dsp:txBody>
      <dsp:txXfrm>
        <a:off x="1896755" y="1231695"/>
        <a:ext cx="1758048" cy="1054829"/>
      </dsp:txXfrm>
    </dsp:sp>
    <dsp:sp modelId="{D8D64D46-0117-4595-9EF2-D309AE915533}">
      <dsp:nvSpPr>
        <dsp:cNvPr id="0" name=""/>
        <dsp:cNvSpPr/>
      </dsp:nvSpPr>
      <dsp:spPr>
        <a:xfrm>
          <a:off x="3830608" y="1231695"/>
          <a:ext cx="1758048" cy="1054829"/>
        </a:xfrm>
        <a:prstGeom prst="rect">
          <a:avLst/>
        </a:prstGeom>
        <a:solidFill>
          <a:srgbClr val="255F7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utler"/>
            </a:rPr>
            <a:t>Financially thriving and economically secure organization </a:t>
          </a:r>
          <a:endParaRPr lang="en-CA" sz="1600" kern="1200" dirty="0">
            <a:latin typeface="Butler"/>
          </a:endParaRPr>
        </a:p>
      </dsp:txBody>
      <dsp:txXfrm>
        <a:off x="3830608" y="1231695"/>
        <a:ext cx="1758048" cy="10548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0D95B2-CC11-1C4D-9CAA-23C53E8E40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C0ECA-F4C7-524D-B239-B4E91D402EE9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CF687E-77AA-0D47-A77B-457631F521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66B37-8025-DC45-8ED1-9E4F26DCB2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4152F-56B6-0D4E-94A3-E50540DDF4D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A1BF5879-041A-FC41-B6DD-50BF95E367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28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0EB70-7F9B-ED43-B9B1-D07209D7D97B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64932-3011-B644-B144-416B4B191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7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3DB038-092F-774D-9CD3-70E9AAF72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1B5890-B233-0940-9401-80E8037EA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428998"/>
            <a:ext cx="11160125" cy="1800000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EDF7F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A624086F-FEA9-D746-AB67-7A9F1559B40E}"/>
              </a:ext>
            </a:extLst>
          </p:cNvPr>
          <p:cNvSpPr txBox="1">
            <a:spLocks/>
          </p:cNvSpPr>
          <p:nvPr userDrawn="1"/>
        </p:nvSpPr>
        <p:spPr>
          <a:xfrm>
            <a:off x="6096001" y="6129338"/>
            <a:ext cx="5580062" cy="72866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82BD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F28FA1-9487-0B4F-B567-38592C7BE746}" type="datetime4">
              <a:rPr lang="en-CA" smtClean="0">
                <a:solidFill>
                  <a:srgbClr val="EDF7F4"/>
                </a:solidFill>
              </a:rPr>
              <a:pPr/>
              <a:t>November 24, 2020</a:t>
            </a:fld>
            <a:endParaRPr lang="en-US" dirty="0">
              <a:solidFill>
                <a:srgbClr val="EDF7F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1BDBA6-25DE-EA4E-ABAE-A75FB015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368300"/>
            <a:ext cx="359102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86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pos="7242">
          <p15:clr>
            <a:srgbClr val="FBAE40"/>
          </p15:clr>
        </p15:guide>
        <p15:guide id="5" orient="horz" pos="43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AE0F62-5AC4-D548-BD22-8A318E690E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A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785004-0D1E-1F4C-8175-2C71E615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29000"/>
            <a:ext cx="11160126" cy="2700338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EDF7F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1469FA-CBF8-7A46-9F9A-3F5FDFFD83B8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9A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566A52B-E02F-B144-BD36-184BFCF0B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CA" dirty="0">
                <a:solidFill>
                  <a:schemeClr val="bg1"/>
                </a:solidFill>
              </a:rPr>
              <a:t> </a:t>
            </a:r>
            <a:r>
              <a:rPr lang="en-CA" dirty="0">
                <a:solidFill>
                  <a:srgbClr val="EDF7F4"/>
                </a:solidFill>
              </a:rPr>
              <a:t>/ INTERNATIONAL FEDERATION ON AGEING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5BD043-10F9-8B4D-8E5C-2122FE656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2633" y="6308269"/>
            <a:ext cx="39342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46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AE0F62-5AC4-D548-BD22-8A318E690E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5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785004-0D1E-1F4C-8175-2C71E615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29000"/>
            <a:ext cx="11160126" cy="2700338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EDF7F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1469FA-CBF8-7A46-9F9A-3F5FDFFD83B8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A05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566A52B-E02F-B144-BD36-184BFCF0B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CA" dirty="0">
                <a:solidFill>
                  <a:schemeClr val="bg1"/>
                </a:solidFill>
              </a:rPr>
              <a:t> </a:t>
            </a:r>
            <a:r>
              <a:rPr lang="en-CA" dirty="0">
                <a:solidFill>
                  <a:srgbClr val="EDF7F4"/>
                </a:solidFill>
              </a:rPr>
              <a:t>/ INTERNATIONAL FEDERATION ON AGEING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5BD043-10F9-8B4D-8E5C-2122FE656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2633" y="6308269"/>
            <a:ext cx="39342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17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A632B-0CB8-814A-82DC-B35D98189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298"/>
            <a:ext cx="11160125" cy="54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782275-E38C-4A41-9A10-DB03B8A86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281769"/>
            <a:ext cx="5400063" cy="44875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49B45F"/>
              </a:buClr>
              <a:defRPr kern="900" spc="-80" baseline="0"/>
            </a:lvl1pPr>
            <a:lvl2pPr>
              <a:lnSpc>
                <a:spcPct val="100000"/>
              </a:lnSpc>
              <a:buClr>
                <a:srgbClr val="49B45F"/>
              </a:buClr>
              <a:defRPr kern="900" spc="-80" baseline="0"/>
            </a:lvl2pPr>
            <a:lvl3pPr>
              <a:lnSpc>
                <a:spcPct val="100000"/>
              </a:lnSpc>
              <a:buClr>
                <a:srgbClr val="49B45F"/>
              </a:buClr>
              <a:defRPr kern="900" spc="-80" baseline="0"/>
            </a:lvl3pPr>
            <a:lvl4pPr>
              <a:lnSpc>
                <a:spcPct val="100000"/>
              </a:lnSpc>
              <a:buClr>
                <a:srgbClr val="49B45F"/>
              </a:buClr>
              <a:defRPr kern="900" spc="-80" baseline="0"/>
            </a:lvl4pPr>
            <a:lvl5pPr>
              <a:lnSpc>
                <a:spcPct val="100000"/>
              </a:lnSpc>
              <a:buClr>
                <a:srgbClr val="49B45F"/>
              </a:buClr>
              <a:defRPr kern="900" spc="-8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level≈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C637FF4-1D63-A449-91E2-754CBB8EB4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6000" y="1281769"/>
            <a:ext cx="5400063" cy="44875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49B45F"/>
              </a:buClr>
              <a:defRPr kern="900" spc="-80" baseline="0"/>
            </a:lvl1pPr>
            <a:lvl2pPr>
              <a:lnSpc>
                <a:spcPct val="100000"/>
              </a:lnSpc>
              <a:buClr>
                <a:srgbClr val="49B45F"/>
              </a:buClr>
              <a:defRPr kern="900" spc="-80" baseline="0"/>
            </a:lvl2pPr>
            <a:lvl3pPr>
              <a:lnSpc>
                <a:spcPct val="100000"/>
              </a:lnSpc>
              <a:buClr>
                <a:srgbClr val="49B45F"/>
              </a:buClr>
              <a:defRPr kern="900" spc="-80" baseline="0"/>
            </a:lvl3pPr>
            <a:lvl4pPr>
              <a:lnSpc>
                <a:spcPct val="100000"/>
              </a:lnSpc>
              <a:buClr>
                <a:srgbClr val="49B45F"/>
              </a:buClr>
              <a:defRPr kern="900" spc="-80" baseline="0"/>
            </a:lvl4pPr>
            <a:lvl5pPr>
              <a:lnSpc>
                <a:spcPct val="100000"/>
              </a:lnSpc>
              <a:buClr>
                <a:srgbClr val="49B45F"/>
              </a:buClr>
              <a:defRPr kern="900" spc="-8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level≈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64025C-806D-3742-9A14-9D418C2E207A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F5C0072-E1AA-704D-A476-85546C708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F19F26-3DFD-3E4D-AEB2-323627772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72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A7FC9-FD8E-2840-B172-F5E1E2A3F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274999"/>
            <a:ext cx="5400000" cy="360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DA5006-542E-A94A-AA33-9408108127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999" y="1269494"/>
            <a:ext cx="5400063" cy="360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791C61-C2C6-C947-9C8E-5FBD2618B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298"/>
            <a:ext cx="11160125" cy="54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2DD8D0B-A7AB-BC43-869F-6E3BE494122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7" y="2001700"/>
            <a:ext cx="5400063" cy="3767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49B45F"/>
              </a:buClr>
              <a:defRPr kern="900" spc="-80" baseline="0"/>
            </a:lvl1pPr>
            <a:lvl2pPr>
              <a:lnSpc>
                <a:spcPct val="100000"/>
              </a:lnSpc>
              <a:buClr>
                <a:srgbClr val="49B45F"/>
              </a:buClr>
              <a:defRPr kern="900" spc="-80" baseline="0"/>
            </a:lvl2pPr>
            <a:lvl3pPr>
              <a:lnSpc>
                <a:spcPct val="100000"/>
              </a:lnSpc>
              <a:buClr>
                <a:srgbClr val="49B45F"/>
              </a:buClr>
              <a:defRPr kern="900" spc="-80" baseline="0"/>
            </a:lvl3pPr>
            <a:lvl4pPr>
              <a:lnSpc>
                <a:spcPct val="100000"/>
              </a:lnSpc>
              <a:buClr>
                <a:srgbClr val="49B45F"/>
              </a:buClr>
              <a:defRPr kern="900" spc="-80" baseline="0"/>
            </a:lvl4pPr>
            <a:lvl5pPr>
              <a:lnSpc>
                <a:spcPct val="100000"/>
              </a:lnSpc>
              <a:buClr>
                <a:srgbClr val="49B45F"/>
              </a:buClr>
              <a:defRPr kern="900" spc="-8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level≈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3270E7A-09D5-4F45-9401-BC7A6350ACA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76000" y="2001700"/>
            <a:ext cx="5400063" cy="3767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49B45F"/>
              </a:buClr>
              <a:defRPr kern="900" spc="-80" baseline="0"/>
            </a:lvl1pPr>
            <a:lvl2pPr>
              <a:lnSpc>
                <a:spcPct val="100000"/>
              </a:lnSpc>
              <a:buClr>
                <a:srgbClr val="49B45F"/>
              </a:buClr>
              <a:defRPr kern="900" spc="-80" baseline="0"/>
            </a:lvl2pPr>
            <a:lvl3pPr>
              <a:lnSpc>
                <a:spcPct val="100000"/>
              </a:lnSpc>
              <a:buClr>
                <a:srgbClr val="49B45F"/>
              </a:buClr>
              <a:defRPr kern="900" spc="-80" baseline="0"/>
            </a:lvl3pPr>
            <a:lvl4pPr>
              <a:lnSpc>
                <a:spcPct val="100000"/>
              </a:lnSpc>
              <a:buClr>
                <a:srgbClr val="49B45F"/>
              </a:buClr>
              <a:defRPr kern="900" spc="-80" baseline="0"/>
            </a:lvl4pPr>
            <a:lvl5pPr>
              <a:lnSpc>
                <a:spcPct val="100000"/>
              </a:lnSpc>
              <a:buClr>
                <a:srgbClr val="49B45F"/>
              </a:buClr>
              <a:defRPr kern="900" spc="-8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level≈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6BDBED-3E0B-6747-8126-796A75D5B76E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35F41E2-85A3-AE44-8A26-83C3DEDF9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F32DF2-272C-C642-A43D-99CD50FB9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86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6A16C6C-4A57-6946-A573-7167A9EBA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298"/>
            <a:ext cx="11160125" cy="54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E22150-3F6C-AE4B-998A-2FD505A62A0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7" y="1281769"/>
            <a:ext cx="5400063" cy="44875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49B45F"/>
              </a:buClr>
              <a:defRPr kern="900" spc="-80" baseline="0"/>
            </a:lvl1pPr>
            <a:lvl2pPr>
              <a:lnSpc>
                <a:spcPct val="100000"/>
              </a:lnSpc>
              <a:buClr>
                <a:srgbClr val="49B45F"/>
              </a:buClr>
              <a:defRPr kern="900" spc="-80" baseline="0"/>
            </a:lvl2pPr>
            <a:lvl3pPr>
              <a:lnSpc>
                <a:spcPct val="100000"/>
              </a:lnSpc>
              <a:buClr>
                <a:srgbClr val="49B45F"/>
              </a:buClr>
              <a:defRPr kern="900" spc="-80" baseline="0"/>
            </a:lvl3pPr>
            <a:lvl4pPr>
              <a:lnSpc>
                <a:spcPct val="100000"/>
              </a:lnSpc>
              <a:buClr>
                <a:srgbClr val="49B45F"/>
              </a:buClr>
              <a:defRPr kern="900" spc="-80" baseline="0"/>
            </a:lvl4pPr>
            <a:lvl5pPr>
              <a:lnSpc>
                <a:spcPct val="100000"/>
              </a:lnSpc>
              <a:buClr>
                <a:srgbClr val="49B45F"/>
              </a:buClr>
              <a:defRPr kern="900" spc="-8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level≈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B047E85-CC9A-9644-A236-4AAF26C246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6001" y="1281769"/>
            <a:ext cx="5400062" cy="4487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CACE12-B89A-4149-A770-845A36A5B1E2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66B7EF5-25E0-C245-A1B2-B8D794CC4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EE2F8C-C847-CE49-9AFA-D9FB7D08DE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27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88DE75C-A828-BB4E-BF02-4742F1B76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298"/>
            <a:ext cx="11160125" cy="54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665F71F-8F17-854C-A67C-6471FEE3C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5938" y="1281769"/>
            <a:ext cx="11160125" cy="4487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A7E5A9-BDB2-C245-93D9-16FA11C44EB6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BE6CA4D-659E-834C-A27E-7224EA8BA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2F78C8-2F2B-0248-8EBE-96813AF2CF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36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6D0CFD9-FF3E-C549-B5D5-14F19C287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298"/>
            <a:ext cx="11160125" cy="54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747EE5-7AC1-1540-BDBA-4259BB04B109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2CA191E-BB19-DE43-ABBE-EA6DB5C37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7BD47B-D078-0F40-AFB7-0F6AD1431B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84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6331A4B-DAF6-1848-9409-07A273634E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1999" cy="6129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CF7C29-7217-6B4E-AE5E-7CEE68711B0D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6EC4F3-798B-A145-A208-38F3301B6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7FD89A-15EC-FF48-890B-CE11B68D9F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87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EDCAAA-32F0-5343-B933-E53208FE20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>
                <a:solidFill>
                  <a:srgbClr val="82BD47"/>
                </a:solidFill>
              </a:rPr>
              <a:t> </a:t>
            </a:r>
            <a:r>
              <a:rPr lang="en-CA">
                <a:solidFill>
                  <a:srgbClr val="EDF7F4"/>
                </a:solidFill>
              </a:rPr>
              <a:t> / INTERNATIONAL FEDERATION ON AGEING</a:t>
            </a:r>
            <a:endParaRPr lang="en-CA" dirty="0">
              <a:solidFill>
                <a:srgbClr val="EDF7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552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B46358-D623-3047-A101-8C5B500CE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C9B4FF-64F0-924A-98EF-2B4CEB8070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0200" y="3801237"/>
            <a:ext cx="1911600" cy="867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B1D0A2-6E93-9E45-9C8F-EF9675F75D33}"/>
              </a:ext>
            </a:extLst>
          </p:cNvPr>
          <p:cNvSpPr txBox="1"/>
          <p:nvPr userDrawn="1"/>
        </p:nvSpPr>
        <p:spPr>
          <a:xfrm>
            <a:off x="514162" y="2290526"/>
            <a:ext cx="1116012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0" i="0" dirty="0">
                <a:solidFill>
                  <a:srgbClr val="EDF7F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find out more about IFA and how you can get involved,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03CDE-D770-0D48-956E-2B2243B411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675720"/>
            <a:ext cx="11158350" cy="378000"/>
          </a:xfrm>
          <a:prstGeom prst="rect">
            <a:avLst/>
          </a:prstGeom>
        </p:spPr>
        <p:txBody>
          <a:bodyPr/>
          <a:lstStyle>
            <a:lvl1pPr algn="ctr">
              <a:defRPr lang="en-US" sz="2300" b="1" i="0" kern="1200" dirty="0">
                <a:solidFill>
                  <a:srgbClr val="49B45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contact John Doe at 647-777-7777.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F3A2C1-8C1A-9D48-A498-14FE28F9981A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9425F75-34FC-8146-9A10-D7131D1C5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</p:spTree>
    <p:extLst>
      <p:ext uri="{BB962C8B-B14F-4D97-AF65-F5344CB8AC3E}">
        <p14:creationId xmlns:p14="http://schemas.microsoft.com/office/powerpoint/2010/main" val="299648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3DB038-092F-774D-9CD3-70E9AAF72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1B5890-B233-0940-9401-80E8037EA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428998"/>
            <a:ext cx="11160125" cy="1800000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20324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A624086F-FEA9-D746-AB67-7A9F1559B40E}"/>
              </a:ext>
            </a:extLst>
          </p:cNvPr>
          <p:cNvSpPr txBox="1">
            <a:spLocks/>
          </p:cNvSpPr>
          <p:nvPr userDrawn="1"/>
        </p:nvSpPr>
        <p:spPr>
          <a:xfrm>
            <a:off x="6096001" y="6129338"/>
            <a:ext cx="5580062" cy="72866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82BD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F28FA1-9487-0B4F-B567-38592C7BE746}" type="datetime4">
              <a:rPr lang="en-CA" smtClean="0">
                <a:solidFill>
                  <a:srgbClr val="203248"/>
                </a:solidFill>
              </a:rPr>
              <a:pPr/>
              <a:t>November 24, 2020</a:t>
            </a:fld>
            <a:endParaRPr lang="en-US" dirty="0">
              <a:solidFill>
                <a:srgbClr val="203248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88616A-639F-B342-95DC-2C31339C8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368300"/>
            <a:ext cx="3600000" cy="14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07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pos="7242">
          <p15:clr>
            <a:srgbClr val="FBAE40"/>
          </p15:clr>
        </p15:guide>
        <p15:guide id="5" orient="horz" pos="43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B5C21-386A-3442-8D93-C02F7BC9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3A11-DD97-2B47-9321-DA308CFD8BB5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756128-94D0-6F43-93E5-81500A7BB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10559-A6AC-6F49-9041-A6CC955F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BEB71-A580-BC49-B18C-EC7411947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9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11/24/2020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1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3DB038-092F-774D-9CD3-70E9AAF72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1B5890-B233-0940-9401-80E8037EA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428998"/>
            <a:ext cx="11160125" cy="1800000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20324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A624086F-FEA9-D746-AB67-7A9F1559B40E}"/>
              </a:ext>
            </a:extLst>
          </p:cNvPr>
          <p:cNvSpPr txBox="1">
            <a:spLocks/>
          </p:cNvSpPr>
          <p:nvPr userDrawn="1"/>
        </p:nvSpPr>
        <p:spPr>
          <a:xfrm>
            <a:off x="6096001" y="6129338"/>
            <a:ext cx="5580062" cy="72866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82BD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F28FA1-9487-0B4F-B567-38592C7BE746}" type="datetime4">
              <a:rPr lang="en-CA" smtClean="0">
                <a:solidFill>
                  <a:srgbClr val="203248"/>
                </a:solidFill>
              </a:rPr>
              <a:pPr/>
              <a:t>November 24, 2020</a:t>
            </a:fld>
            <a:endParaRPr lang="en-US" dirty="0">
              <a:solidFill>
                <a:srgbClr val="203248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88616A-639F-B342-95DC-2C31339C8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368300"/>
            <a:ext cx="1796400" cy="72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43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pos="7242">
          <p15:clr>
            <a:srgbClr val="FBAE40"/>
          </p15:clr>
        </p15:guide>
        <p15:guide id="5" orient="horz" pos="4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3DB038-092F-774D-9CD3-70E9AAF72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1B5890-B233-0940-9401-80E8037EA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428998"/>
            <a:ext cx="11160125" cy="1800000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20324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A624086F-FEA9-D746-AB67-7A9F1559B40E}"/>
              </a:ext>
            </a:extLst>
          </p:cNvPr>
          <p:cNvSpPr txBox="1">
            <a:spLocks/>
          </p:cNvSpPr>
          <p:nvPr userDrawn="1"/>
        </p:nvSpPr>
        <p:spPr>
          <a:xfrm>
            <a:off x="6096001" y="6129338"/>
            <a:ext cx="5580062" cy="72866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82BD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F28FA1-9487-0B4F-B567-38592C7BE746}" type="datetime4">
              <a:rPr lang="en-CA" smtClean="0">
                <a:solidFill>
                  <a:srgbClr val="203248"/>
                </a:solidFill>
              </a:rPr>
              <a:pPr/>
              <a:t>November 24, 2020</a:t>
            </a:fld>
            <a:endParaRPr lang="en-US" dirty="0">
              <a:solidFill>
                <a:srgbClr val="203248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E26E92-E651-BB4F-9B35-CD0AD3F6BB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938" y="6192900"/>
            <a:ext cx="915711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92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pos="7242">
          <p15:clr>
            <a:srgbClr val="FBAE40"/>
          </p15:clr>
        </p15:guide>
        <p15:guide id="5" orient="horz" pos="4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0EC3-C101-B043-8AE0-BA0B170E8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11160125" cy="540000"/>
          </a:xfrm>
          <a:prstGeom prst="rect">
            <a:avLst/>
          </a:prstGeo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15647-1E32-8E4B-B588-005BD2825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6" y="1281768"/>
            <a:ext cx="11163600" cy="4489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49B45F"/>
              </a:buClr>
              <a:defRPr kern="900" spc="-80" baseline="0"/>
            </a:lvl1pPr>
            <a:lvl2pPr>
              <a:lnSpc>
                <a:spcPct val="100000"/>
              </a:lnSpc>
              <a:buClr>
                <a:srgbClr val="49B45F"/>
              </a:buClr>
              <a:defRPr kern="900" spc="-80" baseline="0"/>
            </a:lvl2pPr>
            <a:lvl3pPr>
              <a:lnSpc>
                <a:spcPct val="100000"/>
              </a:lnSpc>
              <a:buClr>
                <a:srgbClr val="49B45F"/>
              </a:buClr>
              <a:defRPr kern="900" spc="-80" baseline="0"/>
            </a:lvl3pPr>
            <a:lvl4pPr>
              <a:lnSpc>
                <a:spcPct val="100000"/>
              </a:lnSpc>
              <a:buClr>
                <a:srgbClr val="49B45F"/>
              </a:buClr>
              <a:defRPr kern="900" spc="-80" baseline="0"/>
            </a:lvl4pPr>
            <a:lvl5pPr>
              <a:lnSpc>
                <a:spcPct val="100000"/>
              </a:lnSpc>
              <a:buClr>
                <a:srgbClr val="49B45F"/>
              </a:buClr>
              <a:defRPr kern="900" spc="-8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level≈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0C7F1E-0E10-4B41-9055-373CB6612753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BBD484A-8863-6740-AF18-3AB06F159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9E0A95-3250-0A4B-8104-E6A62ABCE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AE0F62-5AC4-D548-BD22-8A318E690E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785004-0D1E-1F4C-8175-2C71E615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29000"/>
            <a:ext cx="11160126" cy="2700338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EDF7F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1469FA-CBF8-7A46-9F9A-3F5FDFFD83B8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566A52B-E02F-B144-BD36-184BFCF0B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C05E47-17AD-D748-96A1-AA95ABB039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82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AE0F62-5AC4-D548-BD22-8A318E690E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785004-0D1E-1F4C-8175-2C71E615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29000"/>
            <a:ext cx="11160126" cy="2700338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20324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1469FA-CBF8-7A46-9F9A-3F5FDFFD83B8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566A52B-E02F-B144-BD36-184BFCF0B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rgbClr val="2032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/>
              <a:t> </a:t>
            </a:r>
            <a:r>
              <a:rPr lang="en-CA" dirty="0"/>
              <a:t> / INTERNATIONAL FEDERATION ON AGEING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33569C-AB94-BF41-90CA-A0C43ADC2C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2634" y="6308269"/>
            <a:ext cx="39342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AE0F62-5AC4-D548-BD22-8A318E690E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B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785004-0D1E-1F4C-8175-2C71E615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29000"/>
            <a:ext cx="11160126" cy="2700338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EDF7F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1469FA-CBF8-7A46-9F9A-3F5FDFFD83B8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49B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566A52B-E02F-B144-BD36-184BFCF0B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CA" dirty="0">
                <a:solidFill>
                  <a:schemeClr val="bg1"/>
                </a:solidFill>
              </a:rPr>
              <a:t> </a:t>
            </a:r>
            <a:r>
              <a:rPr lang="en-CA" dirty="0">
                <a:solidFill>
                  <a:srgbClr val="EDF7F4"/>
                </a:solidFill>
              </a:rPr>
              <a:t>/ INTERNATIONAL FEDERATION ON AGEING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5BD043-10F9-8B4D-8E5C-2122FE656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2633" y="6308269"/>
            <a:ext cx="39342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75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AE0F62-5AC4-D548-BD22-8A318E690E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5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785004-0D1E-1F4C-8175-2C71E615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429000"/>
            <a:ext cx="11160126" cy="2700338"/>
          </a:xfrm>
          <a:prstGeom prst="rect">
            <a:avLst/>
          </a:prstGeom>
        </p:spPr>
        <p:txBody>
          <a:bodyPr anchor="t"/>
          <a:lstStyle>
            <a:lvl1pPr>
              <a:defRPr sz="6400">
                <a:solidFill>
                  <a:srgbClr val="EDF7F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1469FA-CBF8-7A46-9F9A-3F5FDFFD83B8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55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566A52B-E02F-B144-BD36-184BFCF0B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CA" dirty="0">
                <a:solidFill>
                  <a:schemeClr val="bg1"/>
                </a:solidFill>
              </a:rPr>
              <a:t> </a:t>
            </a:r>
            <a:r>
              <a:rPr lang="en-CA" dirty="0">
                <a:solidFill>
                  <a:srgbClr val="EDF7F4"/>
                </a:solidFill>
              </a:rPr>
              <a:t>/ INTERNATIONAL FEDERATION ON AGEING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5BD043-10F9-8B4D-8E5C-2122FE656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2633" y="6308269"/>
            <a:ext cx="39342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3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40AA25-D21E-C641-87C6-65AC2A0BF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1"/>
            <a:ext cx="11160000" cy="54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9555-D25D-0549-9FC6-642880E07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280138"/>
            <a:ext cx="11656800" cy="484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7385A6-6D3D-3745-BB70-1CFD7A4C8FC0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rgbClr val="203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523721A-4D46-0B4D-BB84-6DEAA6279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129338"/>
            <a:ext cx="5580062" cy="728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 i="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‹#›</a:t>
            </a:fld>
            <a:r>
              <a:rPr lang="en-US" dirty="0">
                <a:solidFill>
                  <a:srgbClr val="82BD47"/>
                </a:solidFill>
              </a:rPr>
              <a:t> </a:t>
            </a:r>
            <a:r>
              <a:rPr lang="en-CA" dirty="0">
                <a:solidFill>
                  <a:srgbClr val="EDF7F4"/>
                </a:solidFill>
              </a:rPr>
              <a:t> / INTERNATIONAL FEDERATION ON AGEING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1D606B-999E-0046-9FD6-F17E1394599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1286492" y="6311869"/>
            <a:ext cx="389571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6" r:id="rId3"/>
    <p:sldLayoutId id="2147483691" r:id="rId4"/>
    <p:sldLayoutId id="2147483650" r:id="rId5"/>
    <p:sldLayoutId id="2147483651" r:id="rId6"/>
    <p:sldLayoutId id="2147483687" r:id="rId7"/>
    <p:sldLayoutId id="2147483681" r:id="rId8"/>
    <p:sldLayoutId id="2147483682" r:id="rId9"/>
    <p:sldLayoutId id="2147483683" r:id="rId10"/>
    <p:sldLayoutId id="2147483684" r:id="rId11"/>
    <p:sldLayoutId id="2147483652" r:id="rId12"/>
    <p:sldLayoutId id="2147483653" r:id="rId13"/>
    <p:sldLayoutId id="2147483657" r:id="rId14"/>
    <p:sldLayoutId id="2147483658" r:id="rId15"/>
    <p:sldLayoutId id="2147483654" r:id="rId16"/>
    <p:sldLayoutId id="2147483655" r:id="rId17"/>
    <p:sldLayoutId id="2147483688" r:id="rId18"/>
    <p:sldLayoutId id="2147483689" r:id="rId19"/>
    <p:sldLayoutId id="2147483693" r:id="rId20"/>
    <p:sldLayoutId id="2147483694" r:id="rId2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900" b="1" i="0" kern="1200">
          <a:solidFill>
            <a:srgbClr val="20324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49B45F"/>
        </a:buClr>
        <a:buFont typeface="Arial" panose="020B0604020202020204" pitchFamily="34" charset="0"/>
        <a:buChar char="•"/>
        <a:defRPr sz="2300" kern="900" spc="-80" baseline="0">
          <a:solidFill>
            <a:srgbClr val="20324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9B45F"/>
        </a:buClr>
        <a:buFont typeface="Arial" panose="020B0604020202020204" pitchFamily="34" charset="0"/>
        <a:buChar char="•"/>
        <a:defRPr sz="1900" kern="900" spc="-80" baseline="0">
          <a:solidFill>
            <a:srgbClr val="20324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9B45F"/>
        </a:buClr>
        <a:buFont typeface="Arial" panose="020B0604020202020204" pitchFamily="34" charset="0"/>
        <a:buChar char="•"/>
        <a:defRPr sz="1600" kern="900" spc="-80" baseline="0">
          <a:solidFill>
            <a:srgbClr val="20324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9B45F"/>
        </a:buClr>
        <a:buFont typeface="Arial" panose="020B0604020202020204" pitchFamily="34" charset="0"/>
        <a:buChar char="•"/>
        <a:defRPr sz="1300" kern="900" spc="-80" baseline="0">
          <a:solidFill>
            <a:srgbClr val="20324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9B45F"/>
        </a:buClr>
        <a:buFont typeface="Arial" panose="020B0604020202020204" pitchFamily="34" charset="0"/>
        <a:buChar char="•"/>
        <a:defRPr sz="900" kern="900" spc="-80" baseline="0">
          <a:solidFill>
            <a:srgbClr val="20324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61">
          <p15:clr>
            <a:srgbClr val="F26B43"/>
          </p15:clr>
        </p15:guide>
        <p15:guide id="4" pos="325">
          <p15:clr>
            <a:srgbClr val="F26B43"/>
          </p15:clr>
        </p15:guide>
        <p15:guide id="5" pos="7355">
          <p15:clr>
            <a:srgbClr val="F26B43"/>
          </p15:clr>
        </p15:guide>
        <p15:guide id="6" orient="horz" pos="2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103" Type="http://schemas.openxmlformats.org/officeDocument/2006/relationships/slideLayout" Target="../slideLayouts/slideLayout20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3" Type="http://schemas.openxmlformats.org/officeDocument/2006/relationships/tags" Target="../tags/tag3.xml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tags" Target="../tags/tag128.xml"/><Relationship Id="rId21" Type="http://schemas.openxmlformats.org/officeDocument/2006/relationships/tags" Target="../tags/tag123.xml"/><Relationship Id="rId42" Type="http://schemas.openxmlformats.org/officeDocument/2006/relationships/tags" Target="../tags/tag144.xml"/><Relationship Id="rId47" Type="http://schemas.openxmlformats.org/officeDocument/2006/relationships/tags" Target="../tags/tag149.xml"/><Relationship Id="rId63" Type="http://schemas.openxmlformats.org/officeDocument/2006/relationships/tags" Target="../tags/tag165.xml"/><Relationship Id="rId68" Type="http://schemas.openxmlformats.org/officeDocument/2006/relationships/tags" Target="../tags/tag170.xml"/><Relationship Id="rId84" Type="http://schemas.openxmlformats.org/officeDocument/2006/relationships/tags" Target="../tags/tag186.xml"/><Relationship Id="rId89" Type="http://schemas.openxmlformats.org/officeDocument/2006/relationships/tags" Target="../tags/tag191.xml"/><Relationship Id="rId16" Type="http://schemas.openxmlformats.org/officeDocument/2006/relationships/tags" Target="../tags/tag118.xml"/><Relationship Id="rId11" Type="http://schemas.openxmlformats.org/officeDocument/2006/relationships/tags" Target="../tags/tag113.xml"/><Relationship Id="rId32" Type="http://schemas.openxmlformats.org/officeDocument/2006/relationships/tags" Target="../tags/tag134.xml"/><Relationship Id="rId37" Type="http://schemas.openxmlformats.org/officeDocument/2006/relationships/tags" Target="../tags/tag139.xml"/><Relationship Id="rId53" Type="http://schemas.openxmlformats.org/officeDocument/2006/relationships/tags" Target="../tags/tag155.xml"/><Relationship Id="rId58" Type="http://schemas.openxmlformats.org/officeDocument/2006/relationships/tags" Target="../tags/tag160.xml"/><Relationship Id="rId74" Type="http://schemas.openxmlformats.org/officeDocument/2006/relationships/tags" Target="../tags/tag176.xml"/><Relationship Id="rId79" Type="http://schemas.openxmlformats.org/officeDocument/2006/relationships/tags" Target="../tags/tag181.xml"/><Relationship Id="rId102" Type="http://schemas.openxmlformats.org/officeDocument/2006/relationships/tags" Target="../tags/tag204.xml"/><Relationship Id="rId5" Type="http://schemas.openxmlformats.org/officeDocument/2006/relationships/tags" Target="../tags/tag107.xml"/><Relationship Id="rId90" Type="http://schemas.openxmlformats.org/officeDocument/2006/relationships/tags" Target="../tags/tag192.xml"/><Relationship Id="rId95" Type="http://schemas.openxmlformats.org/officeDocument/2006/relationships/tags" Target="../tags/tag197.xml"/><Relationship Id="rId22" Type="http://schemas.openxmlformats.org/officeDocument/2006/relationships/tags" Target="../tags/tag124.xml"/><Relationship Id="rId27" Type="http://schemas.openxmlformats.org/officeDocument/2006/relationships/tags" Target="../tags/tag129.xml"/><Relationship Id="rId43" Type="http://schemas.openxmlformats.org/officeDocument/2006/relationships/tags" Target="../tags/tag145.xml"/><Relationship Id="rId48" Type="http://schemas.openxmlformats.org/officeDocument/2006/relationships/tags" Target="../tags/tag150.xml"/><Relationship Id="rId64" Type="http://schemas.openxmlformats.org/officeDocument/2006/relationships/tags" Target="../tags/tag166.xml"/><Relationship Id="rId69" Type="http://schemas.openxmlformats.org/officeDocument/2006/relationships/tags" Target="../tags/tag171.xml"/><Relationship Id="rId80" Type="http://schemas.openxmlformats.org/officeDocument/2006/relationships/tags" Target="../tags/tag182.xml"/><Relationship Id="rId85" Type="http://schemas.openxmlformats.org/officeDocument/2006/relationships/tags" Target="../tags/tag187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33" Type="http://schemas.openxmlformats.org/officeDocument/2006/relationships/tags" Target="../tags/tag135.xml"/><Relationship Id="rId38" Type="http://schemas.openxmlformats.org/officeDocument/2006/relationships/tags" Target="../tags/tag140.xml"/><Relationship Id="rId59" Type="http://schemas.openxmlformats.org/officeDocument/2006/relationships/tags" Target="../tags/tag161.xml"/><Relationship Id="rId103" Type="http://schemas.openxmlformats.org/officeDocument/2006/relationships/tags" Target="../tags/tag205.xml"/><Relationship Id="rId20" Type="http://schemas.openxmlformats.org/officeDocument/2006/relationships/tags" Target="../tags/tag122.xml"/><Relationship Id="rId41" Type="http://schemas.openxmlformats.org/officeDocument/2006/relationships/tags" Target="../tags/tag143.xml"/><Relationship Id="rId54" Type="http://schemas.openxmlformats.org/officeDocument/2006/relationships/tags" Target="../tags/tag156.xml"/><Relationship Id="rId62" Type="http://schemas.openxmlformats.org/officeDocument/2006/relationships/tags" Target="../tags/tag164.xml"/><Relationship Id="rId70" Type="http://schemas.openxmlformats.org/officeDocument/2006/relationships/tags" Target="../tags/tag172.xml"/><Relationship Id="rId75" Type="http://schemas.openxmlformats.org/officeDocument/2006/relationships/tags" Target="../tags/tag177.xml"/><Relationship Id="rId83" Type="http://schemas.openxmlformats.org/officeDocument/2006/relationships/tags" Target="../tags/tag185.xml"/><Relationship Id="rId88" Type="http://schemas.openxmlformats.org/officeDocument/2006/relationships/tags" Target="../tags/tag190.xml"/><Relationship Id="rId91" Type="http://schemas.openxmlformats.org/officeDocument/2006/relationships/tags" Target="../tags/tag193.xml"/><Relationship Id="rId96" Type="http://schemas.openxmlformats.org/officeDocument/2006/relationships/tags" Target="../tags/tag198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5" Type="http://schemas.openxmlformats.org/officeDocument/2006/relationships/tags" Target="../tags/tag117.xml"/><Relationship Id="rId23" Type="http://schemas.openxmlformats.org/officeDocument/2006/relationships/tags" Target="../tags/tag125.xml"/><Relationship Id="rId28" Type="http://schemas.openxmlformats.org/officeDocument/2006/relationships/tags" Target="../tags/tag130.xml"/><Relationship Id="rId36" Type="http://schemas.openxmlformats.org/officeDocument/2006/relationships/tags" Target="../tags/tag138.xml"/><Relationship Id="rId49" Type="http://schemas.openxmlformats.org/officeDocument/2006/relationships/tags" Target="../tags/tag151.xml"/><Relationship Id="rId57" Type="http://schemas.openxmlformats.org/officeDocument/2006/relationships/tags" Target="../tags/tag159.xml"/><Relationship Id="rId10" Type="http://schemas.openxmlformats.org/officeDocument/2006/relationships/tags" Target="../tags/tag112.xml"/><Relationship Id="rId31" Type="http://schemas.openxmlformats.org/officeDocument/2006/relationships/tags" Target="../tags/tag133.xml"/><Relationship Id="rId44" Type="http://schemas.openxmlformats.org/officeDocument/2006/relationships/tags" Target="../tags/tag146.xml"/><Relationship Id="rId52" Type="http://schemas.openxmlformats.org/officeDocument/2006/relationships/tags" Target="../tags/tag154.xml"/><Relationship Id="rId60" Type="http://schemas.openxmlformats.org/officeDocument/2006/relationships/tags" Target="../tags/tag162.xml"/><Relationship Id="rId65" Type="http://schemas.openxmlformats.org/officeDocument/2006/relationships/tags" Target="../tags/tag167.xml"/><Relationship Id="rId73" Type="http://schemas.openxmlformats.org/officeDocument/2006/relationships/tags" Target="../tags/tag175.xml"/><Relationship Id="rId78" Type="http://schemas.openxmlformats.org/officeDocument/2006/relationships/tags" Target="../tags/tag180.xml"/><Relationship Id="rId81" Type="http://schemas.openxmlformats.org/officeDocument/2006/relationships/tags" Target="../tags/tag183.xml"/><Relationship Id="rId86" Type="http://schemas.openxmlformats.org/officeDocument/2006/relationships/tags" Target="../tags/tag188.xml"/><Relationship Id="rId94" Type="http://schemas.openxmlformats.org/officeDocument/2006/relationships/tags" Target="../tags/tag196.xml"/><Relationship Id="rId99" Type="http://schemas.openxmlformats.org/officeDocument/2006/relationships/tags" Target="../tags/tag201.xml"/><Relationship Id="rId101" Type="http://schemas.openxmlformats.org/officeDocument/2006/relationships/tags" Target="../tags/tag203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3" Type="http://schemas.openxmlformats.org/officeDocument/2006/relationships/tags" Target="../tags/tag115.xml"/><Relationship Id="rId18" Type="http://schemas.openxmlformats.org/officeDocument/2006/relationships/tags" Target="../tags/tag120.xml"/><Relationship Id="rId39" Type="http://schemas.openxmlformats.org/officeDocument/2006/relationships/tags" Target="../tags/tag141.xml"/><Relationship Id="rId34" Type="http://schemas.openxmlformats.org/officeDocument/2006/relationships/tags" Target="../tags/tag136.xml"/><Relationship Id="rId50" Type="http://schemas.openxmlformats.org/officeDocument/2006/relationships/tags" Target="../tags/tag152.xml"/><Relationship Id="rId55" Type="http://schemas.openxmlformats.org/officeDocument/2006/relationships/tags" Target="../tags/tag157.xml"/><Relationship Id="rId76" Type="http://schemas.openxmlformats.org/officeDocument/2006/relationships/tags" Target="../tags/tag178.xml"/><Relationship Id="rId97" Type="http://schemas.openxmlformats.org/officeDocument/2006/relationships/tags" Target="../tags/tag199.xml"/><Relationship Id="rId104" Type="http://schemas.openxmlformats.org/officeDocument/2006/relationships/slideLayout" Target="../slideLayouts/slideLayout20.xml"/><Relationship Id="rId7" Type="http://schemas.openxmlformats.org/officeDocument/2006/relationships/tags" Target="../tags/tag109.xml"/><Relationship Id="rId71" Type="http://schemas.openxmlformats.org/officeDocument/2006/relationships/tags" Target="../tags/tag173.xml"/><Relationship Id="rId92" Type="http://schemas.openxmlformats.org/officeDocument/2006/relationships/tags" Target="../tags/tag194.xml"/><Relationship Id="rId2" Type="http://schemas.openxmlformats.org/officeDocument/2006/relationships/tags" Target="../tags/tag104.xml"/><Relationship Id="rId29" Type="http://schemas.openxmlformats.org/officeDocument/2006/relationships/tags" Target="../tags/tag131.xml"/><Relationship Id="rId24" Type="http://schemas.openxmlformats.org/officeDocument/2006/relationships/tags" Target="../tags/tag126.xml"/><Relationship Id="rId40" Type="http://schemas.openxmlformats.org/officeDocument/2006/relationships/tags" Target="../tags/tag142.xml"/><Relationship Id="rId45" Type="http://schemas.openxmlformats.org/officeDocument/2006/relationships/tags" Target="../tags/tag147.xml"/><Relationship Id="rId66" Type="http://schemas.openxmlformats.org/officeDocument/2006/relationships/tags" Target="../tags/tag168.xml"/><Relationship Id="rId87" Type="http://schemas.openxmlformats.org/officeDocument/2006/relationships/tags" Target="../tags/tag189.xml"/><Relationship Id="rId61" Type="http://schemas.openxmlformats.org/officeDocument/2006/relationships/tags" Target="../tags/tag163.xml"/><Relationship Id="rId82" Type="http://schemas.openxmlformats.org/officeDocument/2006/relationships/tags" Target="../tags/tag184.xml"/><Relationship Id="rId19" Type="http://schemas.openxmlformats.org/officeDocument/2006/relationships/tags" Target="../tags/tag121.xml"/><Relationship Id="rId14" Type="http://schemas.openxmlformats.org/officeDocument/2006/relationships/tags" Target="../tags/tag116.xml"/><Relationship Id="rId30" Type="http://schemas.openxmlformats.org/officeDocument/2006/relationships/tags" Target="../tags/tag132.xml"/><Relationship Id="rId35" Type="http://schemas.openxmlformats.org/officeDocument/2006/relationships/tags" Target="../tags/tag137.xml"/><Relationship Id="rId56" Type="http://schemas.openxmlformats.org/officeDocument/2006/relationships/tags" Target="../tags/tag158.xml"/><Relationship Id="rId77" Type="http://schemas.openxmlformats.org/officeDocument/2006/relationships/tags" Target="../tags/tag179.xml"/><Relationship Id="rId100" Type="http://schemas.openxmlformats.org/officeDocument/2006/relationships/tags" Target="../tags/tag202.xml"/><Relationship Id="rId105" Type="http://schemas.openxmlformats.org/officeDocument/2006/relationships/image" Target="../media/image56.png"/><Relationship Id="rId8" Type="http://schemas.openxmlformats.org/officeDocument/2006/relationships/tags" Target="../tags/tag110.xml"/><Relationship Id="rId51" Type="http://schemas.openxmlformats.org/officeDocument/2006/relationships/tags" Target="../tags/tag153.xml"/><Relationship Id="rId72" Type="http://schemas.openxmlformats.org/officeDocument/2006/relationships/tags" Target="../tags/tag174.xml"/><Relationship Id="rId93" Type="http://schemas.openxmlformats.org/officeDocument/2006/relationships/tags" Target="../tags/tag195.xml"/><Relationship Id="rId98" Type="http://schemas.openxmlformats.org/officeDocument/2006/relationships/tags" Target="../tags/tag200.xml"/><Relationship Id="rId3" Type="http://schemas.openxmlformats.org/officeDocument/2006/relationships/tags" Target="../tags/tag105.xml"/><Relationship Id="rId25" Type="http://schemas.openxmlformats.org/officeDocument/2006/relationships/tags" Target="../tags/tag127.xml"/><Relationship Id="rId46" Type="http://schemas.openxmlformats.org/officeDocument/2006/relationships/tags" Target="../tags/tag148.xml"/><Relationship Id="rId67" Type="http://schemas.openxmlformats.org/officeDocument/2006/relationships/tags" Target="../tags/tag16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who.int/ageing/events/world-report-2015-launch/en/" TargetMode="Externa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1FA1-B476-274B-885E-20B3252DA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utler" panose="02070803080706020303" pitchFamily="18" charset="0"/>
              </a:rPr>
              <a:t>Report </a:t>
            </a:r>
            <a:br>
              <a:rPr lang="en-US" dirty="0">
                <a:latin typeface="Butler" panose="02070803080706020303" pitchFamily="18" charset="0"/>
              </a:rPr>
            </a:br>
            <a:r>
              <a:rPr lang="en-US" dirty="0">
                <a:latin typeface="Butler" panose="02070803080706020303" pitchFamily="18" charset="0"/>
              </a:rPr>
              <a:t>Secretary General</a:t>
            </a:r>
          </a:p>
        </p:txBody>
      </p:sp>
    </p:spTree>
    <p:extLst>
      <p:ext uri="{BB962C8B-B14F-4D97-AF65-F5344CB8AC3E}">
        <p14:creationId xmlns:p14="http://schemas.microsoft.com/office/powerpoint/2010/main" val="2880721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0AF779-117F-4714-9DA2-F75963256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10</a:t>
            </a:fld>
            <a:r>
              <a:rPr lang="en-US">
                <a:solidFill>
                  <a:srgbClr val="82BD47"/>
                </a:solidFill>
              </a:rPr>
              <a:t> </a:t>
            </a:r>
            <a:r>
              <a:rPr lang="en-CA">
                <a:solidFill>
                  <a:srgbClr val="EDF7F4"/>
                </a:solidFill>
              </a:rPr>
              <a:t> / INTERNATIONAL FEDERATION ON AGEING</a:t>
            </a:r>
            <a:endParaRPr lang="en-CA" dirty="0">
              <a:solidFill>
                <a:srgbClr val="EDF7F4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88BB6B-FC3A-4A34-93F8-FCFB109A3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5" y="1312875"/>
            <a:ext cx="2627613" cy="234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3CEF0CE-2004-4E11-99B8-842AE58F3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138" y="1215342"/>
            <a:ext cx="2401635" cy="240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625E2C3-297C-47B2-B978-DD8FB7EA9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14" y="1215342"/>
            <a:ext cx="2401634" cy="240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CFA9F-FD4A-4CC1-8F31-F9DAD58C7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1" y="3627505"/>
            <a:ext cx="2527130" cy="2527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C48D89-2FED-4D3F-B75C-1766A67B2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7321" y="3595212"/>
            <a:ext cx="2479272" cy="2559423"/>
          </a:xfrm>
          <a:prstGeom prst="rect">
            <a:avLst/>
          </a:prstGeom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8F7F5528-4AB5-408B-94F5-28836BFF8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476" y="1215342"/>
            <a:ext cx="2385938" cy="23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4C09D92F-1FAA-40BF-9C10-FE4D8D5EA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284" y="1240578"/>
            <a:ext cx="2524118" cy="238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4C7DA3B9-E70F-44AD-A991-3209F6F36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259" y="3616976"/>
            <a:ext cx="2430514" cy="25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6342E68-8D95-4510-B644-185112F77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62" y="3629113"/>
            <a:ext cx="2527130" cy="252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5F9131C-394C-4365-A35F-9F4BF2770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896" y="3569915"/>
            <a:ext cx="2559423" cy="25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CF3014-1037-4358-A8DE-47F08FD8E1CF}"/>
              </a:ext>
            </a:extLst>
          </p:cNvPr>
          <p:cNvSpPr txBox="1"/>
          <p:nvPr/>
        </p:nvSpPr>
        <p:spPr>
          <a:xfrm>
            <a:off x="1129552" y="283347"/>
            <a:ext cx="959582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3800" dirty="0">
                <a:solidFill>
                  <a:srgbClr val="255F71"/>
                </a:solidFill>
                <a:latin typeface="Butler" panose="02070803080706020303" pitchFamily="18" charset="0"/>
              </a:rPr>
              <a:t>THE IFA TEAM</a:t>
            </a:r>
          </a:p>
        </p:txBody>
      </p:sp>
    </p:spTree>
    <p:extLst>
      <p:ext uri="{BB962C8B-B14F-4D97-AF65-F5344CB8AC3E}">
        <p14:creationId xmlns:p14="http://schemas.microsoft.com/office/powerpoint/2010/main" val="3021962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8013" y="639098"/>
            <a:ext cx="4813072" cy="3571186"/>
          </a:xfrm>
        </p:spPr>
        <p:txBody>
          <a:bodyPr>
            <a:normAutofit fontScale="90000"/>
          </a:bodyPr>
          <a:lstStyle/>
          <a:p>
            <a:r>
              <a:rPr lang="en-US" sz="7400" dirty="0">
                <a:solidFill>
                  <a:srgbClr val="203248"/>
                </a:solidFill>
                <a:latin typeface="Butler" panose="02070803080706020303" pitchFamily="18" charset="0"/>
                <a:cs typeface="Times New Roman" panose="02020603050405020304" pitchFamily="18" charset="0"/>
              </a:rPr>
              <a:t>15</a:t>
            </a:r>
            <a:r>
              <a:rPr lang="en-US" sz="7400" baseline="30000" dirty="0">
                <a:solidFill>
                  <a:srgbClr val="203248"/>
                </a:solidFill>
                <a:latin typeface="Butler" panose="02070803080706020303" pitchFamily="18" charset="0"/>
                <a:cs typeface="Times New Roman" panose="02020603050405020304" pitchFamily="18" charset="0"/>
              </a:rPr>
              <a:t>TH</a:t>
            </a:r>
            <a:r>
              <a:rPr lang="en-US" sz="7400" dirty="0">
                <a:solidFill>
                  <a:srgbClr val="203248"/>
                </a:solidFill>
                <a:latin typeface="Butler" panose="02070803080706020303" pitchFamily="18" charset="0"/>
                <a:cs typeface="Times New Roman" panose="02020603050405020304" pitchFamily="18" charset="0"/>
              </a:rPr>
              <a:t> Global Conference on Ageing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532015"/>
            <a:ext cx="4700550" cy="116222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Hybrid model 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215F9C1B-99F3-4504-BFDF-E93B0E37C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" b="631"/>
          <a:stretch/>
        </p:blipFill>
        <p:spPr>
          <a:xfrm>
            <a:off x="634000" y="864327"/>
            <a:ext cx="5219660" cy="482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51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05896"/>
            <a:ext cx="3642309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AV COMPANIES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BDF2DE-23B0-4E2D-8CE5-8D3A1629F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678" y="363525"/>
            <a:ext cx="8057322" cy="5646208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CA" sz="4400" dirty="0">
                <a:latin typeface="Butler" panose="02070803080706020303" pitchFamily="18" charset="0"/>
              </a:rPr>
              <a:t>AV CANADA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sz="4400" dirty="0">
                <a:latin typeface="Butler" panose="02070803080706020303" pitchFamily="18" charset="0"/>
              </a:rPr>
              <a:t>FALLSVIEW CASINO </a:t>
            </a:r>
            <a:r>
              <a:rPr lang="en-CA" sz="3000" dirty="0">
                <a:latin typeface="Butler" panose="02070803080706020303" pitchFamily="18" charset="0"/>
              </a:rPr>
              <a:t>(VENUE)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sz="4400" dirty="0">
                <a:latin typeface="Butler" panose="02070803080706020303" pitchFamily="18" charset="0"/>
              </a:rPr>
              <a:t>ENCORE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39C81-332B-4183-8E77-A9CA35EAAE08}"/>
              </a:ext>
            </a:extLst>
          </p:cNvPr>
          <p:cNvSpPr txBox="1"/>
          <p:nvPr/>
        </p:nvSpPr>
        <p:spPr>
          <a:xfrm>
            <a:off x="0" y="0"/>
            <a:ext cx="4054207" cy="6247864"/>
          </a:xfrm>
          <a:prstGeom prst="rect">
            <a:avLst/>
          </a:prstGeom>
          <a:solidFill>
            <a:srgbClr val="203248"/>
          </a:solidFill>
        </p:spPr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  <a:p>
            <a:pPr algn="ctr"/>
            <a:r>
              <a:rPr lang="en-CA" sz="4000" dirty="0">
                <a:solidFill>
                  <a:schemeClr val="bg1"/>
                </a:solidFill>
                <a:latin typeface="Butler" panose="02070803080706020303" pitchFamily="18" charset="0"/>
              </a:rPr>
              <a:t>AV Companies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6185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15D03-DCB1-43A5-A368-3B281D175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latin typeface="Butler" panose="02070803080706020303" pitchFamily="18" charset="0"/>
              </a:rPr>
              <a:t>HYBRID MEETING BENEFITS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2629B7-F4BD-4F07-AE5B-35A73F78A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5768" y="1498295"/>
            <a:ext cx="5441863" cy="356924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72F651-4FE5-4A62-B2FB-740816359A66}"/>
              </a:ext>
            </a:extLst>
          </p:cNvPr>
          <p:cNvSpPr txBox="1"/>
          <p:nvPr/>
        </p:nvSpPr>
        <p:spPr>
          <a:xfrm>
            <a:off x="235058" y="1730074"/>
            <a:ext cx="65954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>
                <a:latin typeface="Butler" panose="02070803080706020303" pitchFamily="18" charset="0"/>
                <a:cs typeface="Calibri" panose="020F0502020204030204" pitchFamily="34" charset="0"/>
              </a:rPr>
              <a:t>Reaching more delegates, increasing attendance (face-to-face plus virtual)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>
                <a:latin typeface="Butler" panose="02070803080706020303" pitchFamily="18" charset="0"/>
                <a:cs typeface="Calibri" panose="020F0502020204030204" pitchFamily="34" charset="0"/>
              </a:rPr>
              <a:t>Ability to re-watch and share the 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>
                <a:latin typeface="Butler" panose="02070803080706020303" pitchFamily="18" charset="0"/>
                <a:cs typeface="Calibri" panose="020F0502020204030204" pitchFamily="34" charset="0"/>
              </a:rPr>
              <a:t>Connect to a Global Audience (different time zones)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>
                <a:latin typeface="Butler" panose="02070803080706020303" pitchFamily="18" charset="0"/>
                <a:cs typeface="Calibri" panose="020F0502020204030204" pitchFamily="34" charset="0"/>
              </a:rPr>
              <a:t>Address the changing needs of your audience (COVID-19)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>
                <a:latin typeface="Butler" panose="02070803080706020303" pitchFamily="18" charset="0"/>
                <a:cs typeface="Calibri" panose="020F0502020204030204" pitchFamily="34" charset="0"/>
              </a:rPr>
              <a:t>Providing new content delivery and communication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>
                <a:latin typeface="Butler" panose="02070803080706020303" pitchFamily="18" charset="0"/>
                <a:cs typeface="Calibri" panose="020F0502020204030204" pitchFamily="34" charset="0"/>
              </a:rPr>
              <a:t>Including people who could not otherwise attend (COVID, busy executives, global attendees, visas not approved,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22036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9FC6A-24BB-4AC4-B7AA-1B552406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275" y="401351"/>
            <a:ext cx="6619320" cy="540000"/>
          </a:xfrm>
        </p:spPr>
        <p:txBody>
          <a:bodyPr>
            <a:normAutofit fontScale="90000"/>
          </a:bodyPr>
          <a:lstStyle/>
          <a:p>
            <a:r>
              <a:rPr lang="en-US" sz="4200" dirty="0">
                <a:latin typeface="Butler" panose="02070803080706020303" pitchFamily="18" charset="0"/>
              </a:rPr>
              <a:t>OPTION #1 – AV CANADA  </a:t>
            </a:r>
            <a:endParaRPr lang="en-CA" sz="4200" dirty="0">
              <a:latin typeface="Butler" panose="02070803080706020303" pitchFamily="18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174675A-6CA8-4363-B0A7-90946ED663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2618652"/>
              </p:ext>
            </p:extLst>
          </p:nvPr>
        </p:nvGraphicFramePr>
        <p:xfrm>
          <a:off x="934597" y="1342191"/>
          <a:ext cx="10058399" cy="4473764"/>
        </p:xfrm>
        <a:graphic>
          <a:graphicData uri="http://schemas.openxmlformats.org/drawingml/2006/table">
            <a:tbl>
              <a:tblPr/>
              <a:tblGrid>
                <a:gridCol w="540544">
                  <a:extLst>
                    <a:ext uri="{9D8B030D-6E8A-4147-A177-3AD203B41FA5}">
                      <a16:colId xmlns:a16="http://schemas.microsoft.com/office/drawing/2014/main" val="3294009758"/>
                    </a:ext>
                  </a:extLst>
                </a:gridCol>
                <a:gridCol w="2814637">
                  <a:extLst>
                    <a:ext uri="{9D8B030D-6E8A-4147-A177-3AD203B41FA5}">
                      <a16:colId xmlns:a16="http://schemas.microsoft.com/office/drawing/2014/main" val="1808621459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886986833"/>
                    </a:ext>
                  </a:extLst>
                </a:gridCol>
                <a:gridCol w="4931568">
                  <a:extLst>
                    <a:ext uri="{9D8B030D-6E8A-4147-A177-3AD203B41FA5}">
                      <a16:colId xmlns:a16="http://schemas.microsoft.com/office/drawing/2014/main" val="2989587251"/>
                    </a:ext>
                  </a:extLst>
                </a:gridCol>
              </a:tblGrid>
              <a:tr h="304219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 Cost 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Including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1663470"/>
                  </a:ext>
                </a:extLst>
              </a:tr>
              <a:tr h="825736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A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Fully On-site in-Person Event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 $95,000.00 pretax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</a:rPr>
                        <a:t>Includes equipment for 12 rooms, setup/dismantle, operate labour, </a:t>
                      </a:r>
                      <a:r>
                        <a:rPr lang="en-CA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</a:rPr>
                        <a:t>perdiems</a:t>
                      </a:r>
                      <a:b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</a:rPr>
                      </a:br>
                      <a:r>
                        <a:rPr lang="en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</a:rPr>
                        <a:t>Note: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</a:rPr>
                        <a:t>IFA would be responsible for supplying hotel rooms for our crew. 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Butler" panose="02070803080706020303" pitchFamily="18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6570001"/>
                  </a:ext>
                </a:extLst>
              </a:tr>
              <a:tr h="1032170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B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Fully Virtual Event (Platform Only)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 $85,000.00 pretax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Includes platform for up to 1000 attendees, 40 hours of programming, help desk, 30 exhibit booths w/ analytics, lounge with 400 meetings @ 15min each, demo for attendees and exhibitors, technical rehearsal with all presenters, 12 technicians for each room, full Production support and a help line for attendees. 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8605732"/>
                  </a:ext>
                </a:extLst>
              </a:tr>
              <a:tr h="825736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HYBRID EVENT (Not including Hybrid Equipment 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 A + B = $180,000 Pre-tax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</a:rPr>
                        <a:t>Option A </a:t>
                      </a:r>
                      <a:r>
                        <a:rPr lang="en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</a:rPr>
                        <a:t>On-Site In-person Event 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</a:rPr>
                        <a:t>$95,000 + Option B </a:t>
                      </a:r>
                      <a:r>
                        <a:rPr lang="en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</a:rPr>
                        <a:t>Fully Virtual Event 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</a:rPr>
                        <a:t>$85,000.00 </a:t>
                      </a:r>
                      <a:r>
                        <a:rPr lang="en-CA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</a:rPr>
                        <a:t>+ $3,500.00/room/day 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</a:rPr>
                        <a:t>(Camera, Lighting, Streaming tech, </a:t>
                      </a:r>
                      <a:r>
                        <a:rPr lang="en-CA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</a:rPr>
                        <a:t>etc</a:t>
                      </a: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</a:rPr>
                        <a:t>). Depending on how many in-person rooms you would like to be fully virtual.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Butler" panose="02070803080706020303" pitchFamily="18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218468"/>
                  </a:ext>
                </a:extLst>
              </a:tr>
              <a:tr h="831531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Hybrid Equipment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 $140,000.00 pretax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Hybrid Equipment: </a:t>
                      </a:r>
                      <a:b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</a:b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Pre-Conference: 4 rooms x $3,500 = $14,000 Pre-tax </a:t>
                      </a:r>
                      <a:b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</a:b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Conference       : 12 rooms x $3,500 x 3 days: </a:t>
                      </a:r>
                      <a:r>
                        <a:rPr lang="en-C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$126.000 Pre-Tax </a:t>
                      </a:r>
                      <a:b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</a:b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Butler" panose="02070803080706020303" pitchFamily="18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171185"/>
                  </a:ext>
                </a:extLst>
              </a:tr>
              <a:tr h="310013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C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>
                          <a:solidFill>
                            <a:srgbClr val="FF0000"/>
                          </a:solidFill>
                          <a:effectLst/>
                          <a:latin typeface="Butler" panose="02070803080706020303" pitchFamily="18" charset="0"/>
                        </a:rPr>
                        <a:t>TOTAL HYBRYD EVENT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Butler" panose="02070803080706020303" pitchFamily="18" charset="0"/>
                        </a:rPr>
                        <a:t> $320,000 </a:t>
                      </a:r>
                      <a:r>
                        <a:rPr lang="en-CA" sz="14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Butler" panose="02070803080706020303" pitchFamily="18" charset="0"/>
                        </a:rPr>
                        <a:t>pretax</a:t>
                      </a:r>
                      <a:r>
                        <a:rPr lang="en-CA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Butler" panose="02070803080706020303" pitchFamily="18" charset="0"/>
                        </a:rPr>
                        <a:t> 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144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4067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9FC6A-24BB-4AC4-B7AA-1B552406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252" y="732030"/>
            <a:ext cx="9553481" cy="540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Butler" panose="02070803080706020303" pitchFamily="18" charset="0"/>
              </a:rPr>
              <a:t>OPTION #2 AV CANADA + FALLSVIEW  </a:t>
            </a:r>
            <a:endParaRPr lang="en-CA" sz="4000" dirty="0">
              <a:latin typeface="Butler" panose="02070803080706020303" pitchFamily="18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174675A-6CA8-4363-B0A7-90946ED663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7878999"/>
              </p:ext>
            </p:extLst>
          </p:nvPr>
        </p:nvGraphicFramePr>
        <p:xfrm>
          <a:off x="594912" y="2014219"/>
          <a:ext cx="10994833" cy="3306928"/>
        </p:xfrm>
        <a:graphic>
          <a:graphicData uri="http://schemas.openxmlformats.org/drawingml/2006/table">
            <a:tbl>
              <a:tblPr/>
              <a:tblGrid>
                <a:gridCol w="590869">
                  <a:extLst>
                    <a:ext uri="{9D8B030D-6E8A-4147-A177-3AD203B41FA5}">
                      <a16:colId xmlns:a16="http://schemas.microsoft.com/office/drawing/2014/main" val="3294009758"/>
                    </a:ext>
                  </a:extLst>
                </a:gridCol>
                <a:gridCol w="4474460">
                  <a:extLst>
                    <a:ext uri="{9D8B030D-6E8A-4147-A177-3AD203B41FA5}">
                      <a16:colId xmlns:a16="http://schemas.microsoft.com/office/drawing/2014/main" val="1808621459"/>
                    </a:ext>
                  </a:extLst>
                </a:gridCol>
                <a:gridCol w="2248943">
                  <a:extLst>
                    <a:ext uri="{9D8B030D-6E8A-4147-A177-3AD203B41FA5}">
                      <a16:colId xmlns:a16="http://schemas.microsoft.com/office/drawing/2014/main" val="2886986833"/>
                    </a:ext>
                  </a:extLst>
                </a:gridCol>
                <a:gridCol w="3680561">
                  <a:extLst>
                    <a:ext uri="{9D8B030D-6E8A-4147-A177-3AD203B41FA5}">
                      <a16:colId xmlns:a16="http://schemas.microsoft.com/office/drawing/2014/main" val="2989587251"/>
                    </a:ext>
                  </a:extLst>
                </a:gridCol>
              </a:tblGrid>
              <a:tr h="367996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 Cost 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Including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1663470"/>
                  </a:ext>
                </a:extLst>
              </a:tr>
              <a:tr h="981601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A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Fully On-site in-Person Event + Hybrid Equipment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 $220,000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</a:rPr>
                        <a:t>Provided by </a:t>
                      </a:r>
                      <a:r>
                        <a:rPr lang="en-CA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</a:rPr>
                        <a:t>Fallsview</a:t>
                      </a:r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</a:rPr>
                        <a:t> Casino  </a:t>
                      </a:r>
                      <a:endParaRPr lang="en-CA" sz="2000" b="0" i="0" u="none" strike="noStrike" dirty="0">
                        <a:solidFill>
                          <a:srgbClr val="000000"/>
                        </a:solidFill>
                        <a:effectLst/>
                        <a:latin typeface="Butler" panose="02070803080706020303" pitchFamily="18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6570001"/>
                  </a:ext>
                </a:extLst>
              </a:tr>
              <a:tr h="1227002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B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Fully Virtual Event (Platform Only)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 $85,000.00 pretax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Provided by AV CANADA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8605732"/>
                  </a:ext>
                </a:extLst>
              </a:tr>
              <a:tr h="730329">
                <a:tc>
                  <a:txBody>
                    <a:bodyPr/>
                    <a:lstStyle/>
                    <a:p>
                      <a:pPr algn="ctr" fontAlgn="ctr"/>
                      <a:endParaRPr lang="en-CA" sz="2000" b="1" i="0" u="none" strike="noStrike" dirty="0">
                        <a:solidFill>
                          <a:srgbClr val="000000"/>
                        </a:solidFill>
                        <a:effectLst/>
                        <a:latin typeface="Butler" panose="02070803080706020303" pitchFamily="18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Butler" panose="02070803080706020303" pitchFamily="18" charset="0"/>
                        </a:rPr>
                        <a:t>TOTAL HYBRYD EVENT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Butler" panose="02070803080706020303" pitchFamily="18" charset="0"/>
                        </a:rPr>
                        <a:t>A + B =  $305,000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</a:rPr>
                        <a:t>Including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144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302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89D35-D5F3-4EA8-8DDD-B907A112E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863" y="368300"/>
            <a:ext cx="9153200" cy="540000"/>
          </a:xfrm>
        </p:spPr>
        <p:txBody>
          <a:bodyPr/>
          <a:lstStyle/>
          <a:p>
            <a:r>
              <a:rPr lang="en-US" sz="4800" dirty="0">
                <a:latin typeface="Butler" panose="02070803080706020303" pitchFamily="18" charset="0"/>
              </a:rPr>
              <a:t>OPTION </a:t>
            </a:r>
            <a:r>
              <a:rPr lang="en-CA" dirty="0">
                <a:latin typeface="Butler" panose="02070803080706020303" pitchFamily="18" charset="0"/>
              </a:rPr>
              <a:t>#3 </a:t>
            </a:r>
            <a:r>
              <a:rPr lang="en-CA" dirty="0" err="1">
                <a:latin typeface="Butler" panose="02070803080706020303" pitchFamily="18" charset="0"/>
              </a:rPr>
              <a:t>Fallsview</a:t>
            </a:r>
            <a:r>
              <a:rPr lang="en-CA" dirty="0">
                <a:latin typeface="Butler" panose="02070803080706020303" pitchFamily="18" charset="0"/>
              </a:rPr>
              <a:t> Casino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5971C-134C-44AC-8EB5-1D555C7BD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Butler" panose="02070803080706020303" pitchFamily="18" charset="0"/>
              </a:rPr>
              <a:t>Product Subtotal: $274,387.60</a:t>
            </a:r>
          </a:p>
          <a:p>
            <a:r>
              <a:rPr lang="en-CA" dirty="0">
                <a:latin typeface="Butler" panose="02070803080706020303" pitchFamily="18" charset="0"/>
              </a:rPr>
              <a:t>Discount: ($94,095.40)</a:t>
            </a:r>
          </a:p>
          <a:p>
            <a:r>
              <a:rPr lang="en-CA" dirty="0">
                <a:latin typeface="Butler" panose="02070803080706020303" pitchFamily="18" charset="0"/>
              </a:rPr>
              <a:t>Product Total: $180,292.20</a:t>
            </a:r>
          </a:p>
          <a:p>
            <a:r>
              <a:rPr lang="en-CA" dirty="0">
                <a:latin typeface="Butler" panose="02070803080706020303" pitchFamily="18" charset="0"/>
              </a:rPr>
              <a:t>Service Charge: $0.00</a:t>
            </a:r>
          </a:p>
          <a:p>
            <a:r>
              <a:rPr lang="en-CA" dirty="0">
                <a:latin typeface="Butler" panose="02070803080706020303" pitchFamily="18" charset="0"/>
              </a:rPr>
              <a:t>Damage Waiver: $0.00</a:t>
            </a:r>
          </a:p>
          <a:p>
            <a:r>
              <a:rPr lang="en-CA" dirty="0">
                <a:latin typeface="Butler" panose="02070803080706020303" pitchFamily="18" charset="0"/>
              </a:rPr>
              <a:t>Labor: $16,800.00</a:t>
            </a:r>
          </a:p>
          <a:p>
            <a:r>
              <a:rPr lang="en-CA" dirty="0">
                <a:latin typeface="Butler" panose="02070803080706020303" pitchFamily="18" charset="0"/>
              </a:rPr>
              <a:t>Delivery/</a:t>
            </a:r>
            <a:r>
              <a:rPr lang="en-CA" dirty="0" err="1">
                <a:latin typeface="Butler" panose="02070803080706020303" pitchFamily="18" charset="0"/>
              </a:rPr>
              <a:t>Misc</a:t>
            </a:r>
            <a:r>
              <a:rPr lang="en-CA" dirty="0">
                <a:latin typeface="Butler" panose="02070803080706020303" pitchFamily="18" charset="0"/>
              </a:rPr>
              <a:t>: $0.00</a:t>
            </a:r>
          </a:p>
          <a:p>
            <a:r>
              <a:rPr lang="en-CA" dirty="0">
                <a:latin typeface="Butler" panose="02070803080706020303" pitchFamily="18" charset="0"/>
              </a:rPr>
              <a:t>Tax: $25,621.99</a:t>
            </a:r>
          </a:p>
          <a:p>
            <a:pPr marL="0" indent="0">
              <a:buNone/>
            </a:pPr>
            <a:r>
              <a:rPr lang="en-CA" sz="2200" b="1" u="sng" dirty="0">
                <a:solidFill>
                  <a:srgbClr val="FF0000"/>
                </a:solidFill>
                <a:latin typeface="Butler" panose="02070803080706020303" pitchFamily="18" charset="0"/>
              </a:rPr>
              <a:t>Total: $222,714.19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A54B3E-00FE-4B63-A5AD-E721AB59F11A}"/>
              </a:ext>
            </a:extLst>
          </p:cNvPr>
          <p:cNvSpPr txBox="1"/>
          <p:nvPr/>
        </p:nvSpPr>
        <p:spPr>
          <a:xfrm>
            <a:off x="5707748" y="1674563"/>
            <a:ext cx="55955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000" dirty="0" err="1">
                <a:latin typeface="Butler" panose="02070803080706020303" pitchFamily="18" charset="0"/>
              </a:rPr>
              <a:t>Fallsview</a:t>
            </a:r>
            <a:r>
              <a:rPr lang="en-CA" sz="3000" dirty="0">
                <a:latin typeface="Butler" panose="02070803080706020303" pitchFamily="18" charset="0"/>
              </a:rPr>
              <a:t> Casino is finalizing the cost of the virtual platform preferred by the IFA.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000" dirty="0">
                <a:latin typeface="Butler" panose="02070803080706020303" pitchFamily="18" charset="0"/>
              </a:rPr>
              <a:t>A final quote will be provided in the coming weeks.</a:t>
            </a:r>
          </a:p>
        </p:txBody>
      </p:sp>
    </p:spTree>
    <p:extLst>
      <p:ext uri="{BB962C8B-B14F-4D97-AF65-F5344CB8AC3E}">
        <p14:creationId xmlns:p14="http://schemas.microsoft.com/office/powerpoint/2010/main" val="3053986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BEC0F-9316-4CB4-87CA-5A89874DA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4000" dirty="0">
                <a:latin typeface="Butler" panose="02070803080706020303" pitchFamily="18" charset="0"/>
              </a:rPr>
              <a:t>14</a:t>
            </a:r>
            <a:r>
              <a:rPr lang="en-CA" sz="4000" baseline="30000" dirty="0">
                <a:latin typeface="Butler" panose="02070803080706020303" pitchFamily="18" charset="0"/>
              </a:rPr>
              <a:t>th</a:t>
            </a:r>
            <a:r>
              <a:rPr lang="en-CA" sz="4000" dirty="0">
                <a:latin typeface="Butler" panose="02070803080706020303" pitchFamily="18" charset="0"/>
              </a:rPr>
              <a:t> Global Conference – 2018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2CC6AFD-53A3-4317-AD87-6E6293ED3F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7208142"/>
              </p:ext>
            </p:extLst>
          </p:nvPr>
        </p:nvGraphicFramePr>
        <p:xfrm>
          <a:off x="1024569" y="1333041"/>
          <a:ext cx="9749927" cy="4282380"/>
        </p:xfrm>
        <a:graphic>
          <a:graphicData uri="http://schemas.openxmlformats.org/drawingml/2006/table">
            <a:tbl>
              <a:tblPr firstRow="1" firstCol="1" bandRow="1"/>
              <a:tblGrid>
                <a:gridCol w="4177550">
                  <a:extLst>
                    <a:ext uri="{9D8B030D-6E8A-4147-A177-3AD203B41FA5}">
                      <a16:colId xmlns:a16="http://schemas.microsoft.com/office/drawing/2014/main" val="3127163419"/>
                    </a:ext>
                  </a:extLst>
                </a:gridCol>
                <a:gridCol w="5572377">
                  <a:extLst>
                    <a:ext uri="{9D8B030D-6E8A-4147-A177-3AD203B41FA5}">
                      <a16:colId xmlns:a16="http://schemas.microsoft.com/office/drawing/2014/main" val="3869712196"/>
                    </a:ext>
                  </a:extLst>
                </a:gridCol>
              </a:tblGrid>
              <a:tr h="28549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EXPENSES (VENUE + AV) </a:t>
                      </a:r>
                      <a:endParaRPr lang="en-C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678790"/>
                  </a:ext>
                </a:extLst>
              </a:tr>
              <a:tr h="28549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Venue + Food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737178"/>
                  </a:ext>
                </a:extLst>
              </a:tr>
              <a:tr h="285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Chelsea Hotel 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 146,136.16 </a:t>
                      </a:r>
                      <a:endParaRPr lang="en-C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929041"/>
                  </a:ext>
                </a:extLst>
              </a:tr>
              <a:tr h="285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Ryerson theatre 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24,132.50 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46566"/>
                  </a:ext>
                </a:extLst>
              </a:tr>
              <a:tr h="285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Ryerson Classrooms </a:t>
                      </a:r>
                      <a:endParaRPr lang="en-C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43,692.42 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233432"/>
                  </a:ext>
                </a:extLst>
              </a:tr>
              <a:tr h="285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Ryerson food  </a:t>
                      </a:r>
                      <a:endParaRPr lang="en-C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  3,672.50 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0613242"/>
                  </a:ext>
                </a:extLst>
              </a:tr>
              <a:tr h="285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217,633.58 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0396837"/>
                  </a:ext>
                </a:extLst>
              </a:tr>
              <a:tr h="285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AV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65377"/>
                  </a:ext>
                </a:extLst>
              </a:tr>
              <a:tr h="285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Pure AV </a:t>
                      </a:r>
                      <a:r>
                        <a:rPr lang="en-CA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(translation </a:t>
                      </a:r>
                      <a:r>
                        <a:rPr lang="en-CA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inclided</a:t>
                      </a:r>
                      <a:r>
                        <a:rPr lang="en-CA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 </a:t>
                      </a:r>
                      <a:endParaRPr lang="en-C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69,568.64 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6874209"/>
                  </a:ext>
                </a:extLst>
              </a:tr>
              <a:tr h="285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Decore &amp; More</a:t>
                      </a:r>
                      <a:r>
                        <a:rPr lang="en-C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(White Chairs) 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  1,101.75 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275135"/>
                  </a:ext>
                </a:extLst>
              </a:tr>
              <a:tr h="285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Ryerson Theatre: </a:t>
                      </a:r>
                      <a:r>
                        <a:rPr lang="en-C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for plenaries 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24,132.50 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945641"/>
                  </a:ext>
                </a:extLst>
              </a:tr>
              <a:tr h="285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Freeman </a:t>
                      </a:r>
                      <a:r>
                        <a:rPr lang="en-C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 Poster Boards - Power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    5,993.29 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6130181"/>
                  </a:ext>
                </a:extLst>
              </a:tr>
              <a:tr h="285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             100,796.18 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824957"/>
                  </a:ext>
                </a:extLst>
              </a:tr>
              <a:tr h="285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975467"/>
                  </a:ext>
                </a:extLst>
              </a:tr>
              <a:tr h="285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Total  </a:t>
                      </a:r>
                      <a:endParaRPr lang="en-C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CA" sz="1600" b="1" u="dbl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                294,297.26 </a:t>
                      </a:r>
                      <a:endParaRPr lang="en-CA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739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6176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BEC0F-9316-4CB4-87CA-5A89874DA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latin typeface="Butler" panose="02070803080706020303" pitchFamily="18" charset="0"/>
              </a:rPr>
              <a:t>15</a:t>
            </a:r>
            <a:r>
              <a:rPr lang="en-CA" baseline="30000" dirty="0">
                <a:latin typeface="Butler" panose="02070803080706020303" pitchFamily="18" charset="0"/>
              </a:rPr>
              <a:t>th</a:t>
            </a:r>
            <a:r>
              <a:rPr lang="en-CA" dirty="0">
                <a:latin typeface="Butler" panose="02070803080706020303" pitchFamily="18" charset="0"/>
              </a:rPr>
              <a:t> Global Conference – 2021 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2C547A19-80AE-4208-ABD6-53F0915389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7041474"/>
              </p:ext>
            </p:extLst>
          </p:nvPr>
        </p:nvGraphicFramePr>
        <p:xfrm>
          <a:off x="2466975" y="1084578"/>
          <a:ext cx="7258050" cy="4688844"/>
        </p:xfrm>
        <a:graphic>
          <a:graphicData uri="http://schemas.openxmlformats.org/drawingml/2006/table">
            <a:tbl>
              <a:tblPr firstRow="1" firstCol="1" bandRow="1"/>
              <a:tblGrid>
                <a:gridCol w="4109620">
                  <a:extLst>
                    <a:ext uri="{9D8B030D-6E8A-4147-A177-3AD203B41FA5}">
                      <a16:colId xmlns:a16="http://schemas.microsoft.com/office/drawing/2014/main" val="651934722"/>
                    </a:ext>
                  </a:extLst>
                </a:gridCol>
                <a:gridCol w="3148430">
                  <a:extLst>
                    <a:ext uri="{9D8B030D-6E8A-4147-A177-3AD203B41FA5}">
                      <a16:colId xmlns:a16="http://schemas.microsoft.com/office/drawing/2014/main" val="3248017078"/>
                    </a:ext>
                  </a:extLst>
                </a:gridCol>
              </a:tblGrid>
              <a:tr h="22605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</a:t>
                      </a:r>
                      <a:r>
                        <a:rPr lang="en-CA" sz="1600" b="1" baseline="30000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CA" sz="1600" b="1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Global Conference on Ageing </a:t>
                      </a:r>
                      <a:endParaRPr lang="en-CA" sz="1600" dirty="0">
                        <a:effectLst/>
                        <a:latin typeface="Butler" panose="02070803080706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354844"/>
                  </a:ext>
                </a:extLst>
              </a:tr>
              <a:tr h="226058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Venue + Food</a:t>
                      </a:r>
                      <a:endParaRPr lang="en-CA" sz="1600" dirty="0">
                        <a:effectLst/>
                        <a:latin typeface="Butler" panose="02070803080706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633407"/>
                  </a:ext>
                </a:extLst>
              </a:tr>
              <a:tr h="2198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 err="1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Fallsview</a:t>
                      </a:r>
                      <a:r>
                        <a:rPr lang="en-CA" sz="1600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Casino + Hilton </a:t>
                      </a:r>
                      <a:endParaRPr lang="en-CA" sz="1600" dirty="0">
                        <a:effectLst/>
                        <a:latin typeface="Butler" panose="02070803080706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CA" sz="1600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   135,000.00 </a:t>
                      </a:r>
                      <a:endParaRPr lang="en-CA" sz="1600" dirty="0">
                        <a:effectLst/>
                        <a:latin typeface="Butler" panose="02070803080706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800330"/>
                  </a:ext>
                </a:extLst>
              </a:tr>
              <a:tr h="2260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600" dirty="0">
                        <a:effectLst/>
                        <a:latin typeface="Butler" panose="02070803080706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$   135,000.00 </a:t>
                      </a:r>
                      <a:endParaRPr lang="en-CA" sz="1600" dirty="0">
                        <a:effectLst/>
                        <a:latin typeface="Butler" panose="02070803080706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224134"/>
                  </a:ext>
                </a:extLst>
              </a:tr>
              <a:tr h="2260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AV HYBRID MODEL </a:t>
                      </a:r>
                      <a:endParaRPr lang="en-CA" sz="1600" dirty="0">
                        <a:effectLst/>
                        <a:latin typeface="Butler" panose="02070803080706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600">
                        <a:effectLst/>
                        <a:latin typeface="Butler" panose="02070803080706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3351275"/>
                  </a:ext>
                </a:extLst>
              </a:tr>
              <a:tr h="2296793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CA" sz="1600" dirty="0"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 for all concurrent sessions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CA" sz="1600" dirty="0"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Management system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CA" sz="1600" dirty="0"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Translations (French-English) </a:t>
                      </a:r>
                    </a:p>
                    <a:p>
                      <a:pPr marL="228600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CA" sz="1600" b="1" dirty="0"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</a:t>
                      </a:r>
                      <a:endParaRPr lang="en-CA" sz="1600" dirty="0">
                        <a:effectLst/>
                        <a:latin typeface="Butler" panose="02070803080706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CA" sz="1600" dirty="0"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Convention lighting package + Chairs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CA" sz="1600" dirty="0"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Stage for plenaries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CA" sz="1600" dirty="0"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Digital Screens 10 Poster Presentations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CA" sz="1600" dirty="0"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Exhibitor booths 30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CA" sz="1600" dirty="0">
                          <a:effectLst/>
                          <a:latin typeface="Butler" panose="02070803080706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hybrid Equipment + Virtual Platform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070222"/>
                  </a:ext>
                </a:extLst>
              </a:tr>
              <a:tr h="2291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600" dirty="0">
                        <a:effectLst/>
                        <a:latin typeface="Butler" panose="02070803080706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u="sng" dirty="0">
                          <a:solidFill>
                            <a:schemeClr val="tx1"/>
                          </a:solidFill>
                          <a:latin typeface="Butler" panose="02070803080706020303" pitchFamily="18" charset="0"/>
                        </a:rPr>
                        <a:t>$222,714.19</a:t>
                      </a:r>
                      <a:endParaRPr lang="en-CA" sz="1600" dirty="0">
                        <a:effectLst/>
                        <a:latin typeface="Butler" panose="02070803080706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277505"/>
                  </a:ext>
                </a:extLst>
              </a:tr>
              <a:tr h="2260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Total  </a:t>
                      </a:r>
                      <a:endParaRPr lang="en-CA" sz="1600" dirty="0">
                        <a:effectLst/>
                        <a:latin typeface="Butler" panose="02070803080706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1" u="dbl" dirty="0">
                          <a:solidFill>
                            <a:srgbClr val="000000"/>
                          </a:solidFill>
                          <a:effectLst/>
                          <a:latin typeface="Butler" panose="02070803080706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$357,714.19</a:t>
                      </a:r>
                      <a:endParaRPr lang="en-CA" sz="1600" dirty="0">
                        <a:effectLst/>
                        <a:latin typeface="Butler" panose="02070803080706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156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858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076C7-D3C3-9747-9431-848CF0D0F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19</a:t>
            </a:fld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A0F60-8367-44FA-B63F-2B83D4337D64}"/>
              </a:ext>
            </a:extLst>
          </p:cNvPr>
          <p:cNvSpPr txBox="1"/>
          <p:nvPr/>
        </p:nvSpPr>
        <p:spPr>
          <a:xfrm>
            <a:off x="899161" y="1993500"/>
            <a:ext cx="6040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Portfolios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29241A-0359-47B6-9671-8BE922890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00"/>
          <a:stretch/>
        </p:blipFill>
        <p:spPr>
          <a:xfrm>
            <a:off x="7477760" y="13379"/>
            <a:ext cx="3586480" cy="684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91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47E7EB-EF24-473E-9C30-5F560F05B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88" y="0"/>
            <a:ext cx="12197707" cy="615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18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6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7DE230-C753-4904-BCBE-FCED494B0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70891"/>
            <a:ext cx="10905066" cy="53162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5407F8-63C1-4D70-BFAE-49A46F54E4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10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20</a:t>
            </a:fld>
            <a:r>
              <a:rPr lang="en-US" sz="1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9619E-BB1F-462C-B2E7-89F414F49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027" y="604717"/>
            <a:ext cx="823031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4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79D455D-6B57-4DFC-A395-1D71FB7033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548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91CFAA1-A32F-4111-89C7-4DDA6D7487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447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6" name="Picture 5" descr="A person holding a sign&#10;&#10;Description automatically generated">
            <a:extLst>
              <a:ext uri="{FF2B5EF4-FFF2-40B4-BE49-F238E27FC236}">
                <a16:creationId xmlns:a16="http://schemas.microsoft.com/office/drawing/2014/main" id="{D8102C80-4B59-457E-95C4-9112B5BE852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" r="-2" b="13640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2A1941-A8AC-4369-997A-15B7D1AB380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4" r="2" b="5101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86E5D9-7DE9-4400-9B43-197A9728C7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1000" smtClean="0"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21</a:t>
            </a:fld>
            <a:r>
              <a:rPr lang="en-US" sz="1000"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</p:spTree>
    <p:extLst>
      <p:ext uri="{BB962C8B-B14F-4D97-AF65-F5344CB8AC3E}">
        <p14:creationId xmlns:p14="http://schemas.microsoft.com/office/powerpoint/2010/main" val="477078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74B2D-DEB5-4BCA-B87F-C58C05737E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22</a:t>
            </a:fld>
            <a:r>
              <a:rPr lang="en-US">
                <a:solidFill>
                  <a:srgbClr val="82BD47"/>
                </a:solidFill>
              </a:rPr>
              <a:t> </a:t>
            </a:r>
            <a:r>
              <a:rPr lang="en-CA">
                <a:solidFill>
                  <a:srgbClr val="EDF7F4"/>
                </a:solidFill>
              </a:rPr>
              <a:t> / INTERNATIONAL FEDERATION ON AGEING</a:t>
            </a:r>
            <a:endParaRPr lang="en-CA" dirty="0">
              <a:solidFill>
                <a:srgbClr val="EDF7F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137A3-F435-49BF-8B9C-93FA57AF2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19" y="0"/>
            <a:ext cx="5936881" cy="6154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AE9252-77B3-497E-96CF-FD4B890923A0}"/>
              </a:ext>
            </a:extLst>
          </p:cNvPr>
          <p:cNvSpPr txBox="1"/>
          <p:nvPr/>
        </p:nvSpPr>
        <p:spPr>
          <a:xfrm>
            <a:off x="6709273" y="618802"/>
            <a:ext cx="4671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0" i="0" dirty="0">
                <a:solidFill>
                  <a:srgbClr val="4D5156"/>
                </a:solidFill>
                <a:effectLst/>
                <a:latin typeface="Butler" panose="02070803080706020303" pitchFamily="18" charset="0"/>
              </a:rPr>
              <a:t>European Scientific Working group on Influenza</a:t>
            </a:r>
            <a:endParaRPr lang="en-CA" sz="3000" dirty="0">
              <a:latin typeface="Butler" panose="0207080308070602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2AF978-F262-49CF-81F7-A99F22532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872" y="2412694"/>
            <a:ext cx="4365300" cy="330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59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5E7E67C-60EB-E946-8196-3C43962D5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16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076C7-D3C3-9747-9431-848CF0D0F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24</a:t>
            </a:fld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A0F60-8367-44FA-B63F-2B83D4337D64}"/>
              </a:ext>
            </a:extLst>
          </p:cNvPr>
          <p:cNvSpPr txBox="1"/>
          <p:nvPr/>
        </p:nvSpPr>
        <p:spPr>
          <a:xfrm>
            <a:off x="899161" y="1993500"/>
            <a:ext cx="60401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United Nations and </a:t>
            </a:r>
          </a:p>
          <a:p>
            <a:pPr algn="ctr"/>
            <a:r>
              <a:rPr lang="en-CA" sz="5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World Health Association</a:t>
            </a:r>
          </a:p>
        </p:txBody>
      </p:sp>
      <p:pic>
        <p:nvPicPr>
          <p:cNvPr id="6" name="Picture 5" descr="A person holding a baby&#10;&#10;Description automatically generated">
            <a:extLst>
              <a:ext uri="{FF2B5EF4-FFF2-40B4-BE49-F238E27FC236}">
                <a16:creationId xmlns:a16="http://schemas.microsoft.com/office/drawing/2014/main" id="{6AD3A82C-9F91-4947-B08D-E8C7DE1F9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721" y="0"/>
            <a:ext cx="4577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83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6FC578-D179-42AC-A511-DC92F53B15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6" r="5288" b="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690C40-97B9-4E35-8165-8DBD8B3F7E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4" r="21626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4AA627-1474-4A0B-9EBF-8CD629342E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88" r="3" b="18607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86DCBD-FF53-4E0A-ABE6-6E71A809A5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232" y="6355080"/>
            <a:ext cx="50524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3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25</a:t>
            </a:fld>
            <a:r>
              <a:rPr lang="en-US" sz="3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255C7B-7905-418D-BEF3-55D56DC44144}"/>
              </a:ext>
            </a:extLst>
          </p:cNvPr>
          <p:cNvSpPr/>
          <p:nvPr/>
        </p:nvSpPr>
        <p:spPr>
          <a:xfrm>
            <a:off x="20" y="4816281"/>
            <a:ext cx="50011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500" b="1" dirty="0">
                <a:solidFill>
                  <a:srgbClr val="203248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UN Decade of Healthy Ageing</a:t>
            </a:r>
            <a:r>
              <a:rPr lang="en-CA" sz="3500" b="1" i="1" dirty="0">
                <a:solidFill>
                  <a:srgbClr val="203248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2471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23F5CB-2A4E-4725-AE48-EDF0C1BB6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513152"/>
            <a:ext cx="4169663" cy="5831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073919-1049-4D60-9DD7-C554408A5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29" y="1030961"/>
            <a:ext cx="6731338" cy="47960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6BFDC3-9CC8-4DA0-AD4F-FF0441BBCF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17767" y="6500896"/>
            <a:ext cx="952499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500" smtClean="0"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26</a:t>
            </a:fld>
            <a:r>
              <a:rPr lang="en-US" sz="500"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EDB21-5872-401A-9174-B5E3ED51EBF0}"/>
              </a:ext>
            </a:extLst>
          </p:cNvPr>
          <p:cNvSpPr txBox="1"/>
          <p:nvPr/>
        </p:nvSpPr>
        <p:spPr>
          <a:xfrm>
            <a:off x="4642832" y="159209"/>
            <a:ext cx="7397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dirty="0">
                <a:solidFill>
                  <a:srgbClr val="255F71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International Day of Older People</a:t>
            </a:r>
          </a:p>
        </p:txBody>
      </p:sp>
    </p:spTree>
    <p:extLst>
      <p:ext uri="{BB962C8B-B14F-4D97-AF65-F5344CB8AC3E}">
        <p14:creationId xmlns:p14="http://schemas.microsoft.com/office/powerpoint/2010/main" val="504729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C4715DE-9F9C-4A3A-9247-EA191A9EB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11" y="321734"/>
            <a:ext cx="5164746" cy="290517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778FF83-3AEC-452C-97A8-5ADCAA8B4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109176"/>
            <a:ext cx="5426764" cy="18043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D614E9-0F5D-49A7-8759-6BB32D1F9E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1000" smtClean="0"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27</a:t>
            </a:fld>
            <a:r>
              <a:rPr lang="en-US" sz="1000"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4BA3C18-2512-4986-AFA4-A97D36262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1830418"/>
            <a:ext cx="5426764" cy="3052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A57247-6681-4F5A-B097-9356C6C2843B}"/>
              </a:ext>
            </a:extLst>
          </p:cNvPr>
          <p:cNvSpPr txBox="1"/>
          <p:nvPr/>
        </p:nvSpPr>
        <p:spPr>
          <a:xfrm>
            <a:off x="7252791" y="588592"/>
            <a:ext cx="3370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dirty="0">
                <a:solidFill>
                  <a:srgbClr val="29A5A1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IFA Town Halls</a:t>
            </a:r>
          </a:p>
        </p:txBody>
      </p:sp>
    </p:spTree>
    <p:extLst>
      <p:ext uri="{BB962C8B-B14F-4D97-AF65-F5344CB8AC3E}">
        <p14:creationId xmlns:p14="http://schemas.microsoft.com/office/powerpoint/2010/main" val="3653100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405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72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World Hearing Day is March 3, 2021 – Silencity">
            <a:extLst>
              <a:ext uri="{FF2B5EF4-FFF2-40B4-BE49-F238E27FC236}">
                <a16:creationId xmlns:a16="http://schemas.microsoft.com/office/drawing/2014/main" id="{1EECD071-3345-4CA5-B479-4A7DAFA70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9925" y="806754"/>
            <a:ext cx="3710082" cy="524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99F9F5-1AEA-4D9C-A74B-C8F8C57B0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848" y="798656"/>
            <a:ext cx="2641065" cy="2870724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tanding in front of a computer screen&#10;&#10;Description automatically generated">
            <a:extLst>
              <a:ext uri="{FF2B5EF4-FFF2-40B4-BE49-F238E27FC236}">
                <a16:creationId xmlns:a16="http://schemas.microsoft.com/office/drawing/2014/main" id="{2FC2597D-5489-4705-A8C2-2AD1FAAFC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071" y="4446259"/>
            <a:ext cx="2872619" cy="16086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1DDD5E-6239-44CF-8608-B30CE69E5F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1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28</a:t>
            </a:fld>
            <a:r>
              <a:rPr lang="en-US" sz="1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2D289A-A3E4-4376-890E-CE413579E331}"/>
              </a:ext>
            </a:extLst>
          </p:cNvPr>
          <p:cNvSpPr txBox="1"/>
          <p:nvPr/>
        </p:nvSpPr>
        <p:spPr>
          <a:xfrm>
            <a:off x="-482170" y="484060"/>
            <a:ext cx="57863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0335" indent="316865" algn="ctr">
              <a:spcAft>
                <a:spcPts val="600"/>
              </a:spcAft>
            </a:pPr>
            <a:r>
              <a:rPr lang="en-US" sz="4800" b="1" dirty="0">
                <a:solidFill>
                  <a:srgbClr val="255F71"/>
                </a:solidFill>
                <a:effectLst/>
                <a:latin typeface="Butler" panose="02070803080706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Hearing health</a:t>
            </a:r>
            <a:endParaRPr lang="en-CA" sz="4800" b="1" dirty="0">
              <a:solidFill>
                <a:srgbClr val="255F71"/>
              </a:solidFill>
              <a:effectLst/>
              <a:latin typeface="Butler" panose="02070803080706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308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076C7-D3C3-9747-9431-848CF0D0F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29</a:t>
            </a:fld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A0F60-8367-44FA-B63F-2B83D4337D64}"/>
              </a:ext>
            </a:extLst>
          </p:cNvPr>
          <p:cNvSpPr txBox="1"/>
          <p:nvPr/>
        </p:nvSpPr>
        <p:spPr>
          <a:xfrm>
            <a:off x="1237465" y="1515980"/>
            <a:ext cx="52595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000" b="1" dirty="0">
                <a:solidFill>
                  <a:srgbClr val="255F71"/>
                </a:solidFill>
                <a:latin typeface="Butler" panose="02070803080706020303" pitchFamily="18" charset="0"/>
                <a:ea typeface="Verdana" panose="020B0604030504040204" pitchFamily="34" charset="0"/>
              </a:rPr>
              <a:t>What is the  IFAs modus operandi?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0BC2D2-D7D2-44ED-89EA-E2EB557EE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725" y="288758"/>
            <a:ext cx="3969075" cy="595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46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s will not be the last pandemic, warns WHO chief">
            <a:extLst>
              <a:ext uri="{FF2B5EF4-FFF2-40B4-BE49-F238E27FC236}">
                <a16:creationId xmlns:a16="http://schemas.microsoft.com/office/drawing/2014/main" id="{69C01AEB-CBF6-4684-B03F-A78719068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r="20274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D27813-544D-4A3C-8385-C68D3D7BFB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1000" smtClean="0"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3</a:t>
            </a:fld>
            <a:r>
              <a:rPr lang="en-US" sz="1000"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613191-9624-4CC5-8243-A287CB6809D5}"/>
              </a:ext>
            </a:extLst>
          </p:cNvPr>
          <p:cNvSpPr txBox="1"/>
          <p:nvPr/>
        </p:nvSpPr>
        <p:spPr>
          <a:xfrm>
            <a:off x="88135" y="895687"/>
            <a:ext cx="36998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000" dirty="0">
                <a:solidFill>
                  <a:srgbClr val="203248"/>
                </a:solidFill>
                <a:effectLst/>
                <a:latin typeface="Butler" panose="02070803080706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"We might be tired of COVID-19 but it's not tired of us.  The virus has no ideology or beliefs; its only goal is to spread." </a:t>
            </a:r>
            <a:endParaRPr lang="en-CA" sz="3000" dirty="0">
              <a:solidFill>
                <a:srgbClr val="203248"/>
              </a:solidFill>
              <a:latin typeface="Butler" panose="02070803080706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08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A7FD85-F86B-4619-92E2-81405D91DF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30</a:t>
            </a:fld>
            <a:r>
              <a:rPr lang="en-US">
                <a:solidFill>
                  <a:srgbClr val="82BD47"/>
                </a:solidFill>
              </a:rPr>
              <a:t> </a:t>
            </a:r>
            <a:r>
              <a:rPr lang="en-CA">
                <a:solidFill>
                  <a:srgbClr val="EDF7F4"/>
                </a:solidFill>
              </a:rPr>
              <a:t> / INTERNATIONAL FEDERATION ON AGEING</a:t>
            </a:r>
            <a:endParaRPr lang="en-CA" dirty="0">
              <a:solidFill>
                <a:srgbClr val="EDF7F4"/>
              </a:solidFill>
            </a:endParaRPr>
          </a:p>
        </p:txBody>
      </p:sp>
      <p:sp>
        <p:nvSpPr>
          <p:cNvPr id="3" name="Shape 130">
            <a:extLst>
              <a:ext uri="{FF2B5EF4-FFF2-40B4-BE49-F238E27FC236}">
                <a16:creationId xmlns:a16="http://schemas.microsoft.com/office/drawing/2014/main" id="{CE6C2E40-FAAC-4001-9BAE-3A563072259B}"/>
              </a:ext>
            </a:extLst>
          </p:cNvPr>
          <p:cNvSpPr txBox="1">
            <a:spLocks/>
          </p:cNvSpPr>
          <p:nvPr/>
        </p:nvSpPr>
        <p:spPr>
          <a:xfrm>
            <a:off x="408236" y="1533716"/>
            <a:ext cx="3767524" cy="2348335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000" b="1" dirty="0">
                <a:solidFill>
                  <a:srgbClr val="255F71"/>
                </a:solidFill>
                <a:latin typeface="Butler" panose="02070803080706020303" pitchFamily="18" charset="0"/>
                <a:ea typeface="Verdana" panose="020B0604030504040204" pitchFamily="34" charset="0"/>
              </a:rPr>
              <a:t>Building an </a:t>
            </a:r>
          </a:p>
          <a:p>
            <a:pPr>
              <a:spcBef>
                <a:spcPts val="0"/>
              </a:spcBef>
            </a:pPr>
            <a:r>
              <a:rPr lang="en-US" sz="5000" b="1" dirty="0">
                <a:solidFill>
                  <a:srgbClr val="255F71"/>
                </a:solidFill>
                <a:latin typeface="Butler" panose="02070803080706020303" pitchFamily="18" charset="0"/>
                <a:ea typeface="Verdana" panose="020B0604030504040204" pitchFamily="34" charset="0"/>
              </a:rPr>
              <a:t>IFA  portfolio </a:t>
            </a:r>
            <a:endParaRPr lang="en-CA" sz="5000" b="1" dirty="0">
              <a:solidFill>
                <a:srgbClr val="255F71"/>
              </a:solidFill>
              <a:latin typeface="Butler" panose="02070803080706020303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4A74-B0C5-44D6-ABA3-477324C99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160" y="32094"/>
            <a:ext cx="7863839" cy="68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45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outh, brushing, teeth, baby&#10;&#10;Description automatically generated">
            <a:extLst>
              <a:ext uri="{FF2B5EF4-FFF2-40B4-BE49-F238E27FC236}">
                <a16:creationId xmlns:a16="http://schemas.microsoft.com/office/drawing/2014/main" id="{504E9218-B32F-4E44-9A20-2F211CD07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4" r="1" b="1"/>
          <a:stretch/>
        </p:blipFill>
        <p:spPr>
          <a:xfrm>
            <a:off x="-9168" y="2763151"/>
            <a:ext cx="12201168" cy="4093262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076C7-D3C3-9747-9431-848CF0D0F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6195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  <a:defRPr/>
            </a:pPr>
            <a:fld id="{81B15D69-A5A0-5A4D-A092-BB84571DF4B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  <a:defRPr/>
              </a:pPr>
              <a:t>31</a:t>
            </a:fld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 / INTERNATIONAL FEDERATION ON AGEING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44BFFF4-714D-4089-9AF6-A80E3A1F8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514201"/>
              </p:ext>
            </p:extLst>
          </p:nvPr>
        </p:nvGraphicFramePr>
        <p:xfrm>
          <a:off x="4223982" y="327026"/>
          <a:ext cx="7485413" cy="2287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6A5209F-0F11-43EF-AEDB-6C7818145AAA}"/>
              </a:ext>
            </a:extLst>
          </p:cNvPr>
          <p:cNvSpPr txBox="1"/>
          <p:nvPr/>
        </p:nvSpPr>
        <p:spPr>
          <a:xfrm>
            <a:off x="82281" y="178488"/>
            <a:ext cx="518781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Strategic Goals </a:t>
            </a:r>
          </a:p>
          <a:p>
            <a:r>
              <a:rPr lang="en-CA" sz="5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2021 - </a:t>
            </a:r>
          </a:p>
        </p:txBody>
      </p:sp>
    </p:spTree>
    <p:extLst>
      <p:ext uri="{BB962C8B-B14F-4D97-AF65-F5344CB8AC3E}">
        <p14:creationId xmlns:p14="http://schemas.microsoft.com/office/powerpoint/2010/main" val="593301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6F3DF4E-4D58-4068-881B-727E2DF4F654}"/>
              </a:ext>
            </a:extLst>
          </p:cNvPr>
          <p:cNvCxnSpPr>
            <a:cxnSpLocks/>
          </p:cNvCxnSpPr>
          <p:nvPr/>
        </p:nvCxnSpPr>
        <p:spPr>
          <a:xfrm>
            <a:off x="1074666" y="1231213"/>
            <a:ext cx="0" cy="5498849"/>
          </a:xfrm>
          <a:prstGeom prst="straightConnector1">
            <a:avLst/>
          </a:prstGeom>
          <a:ln w="76200">
            <a:solidFill>
              <a:srgbClr val="20324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F920ACC-5CB4-495F-8881-B0D7AAADC0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9310" r="12245"/>
          <a:stretch/>
        </p:blipFill>
        <p:spPr>
          <a:xfrm>
            <a:off x="2547259" y="36867"/>
            <a:ext cx="9644740" cy="68351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B02233-7CD0-432E-8C1A-8379C168635B}"/>
              </a:ext>
            </a:extLst>
          </p:cNvPr>
          <p:cNvSpPr/>
          <p:nvPr/>
        </p:nvSpPr>
        <p:spPr>
          <a:xfrm>
            <a:off x="7701913" y="532093"/>
            <a:ext cx="2754357" cy="6289040"/>
          </a:xfrm>
          <a:prstGeom prst="rect">
            <a:avLst/>
          </a:prstGeom>
          <a:solidFill>
            <a:srgbClr val="49B45F"/>
          </a:solidFill>
          <a:ln>
            <a:solidFill>
              <a:srgbClr val="49B4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2ADF23-5B7D-4082-9142-510F97A4DD9D}"/>
              </a:ext>
            </a:extLst>
          </p:cNvPr>
          <p:cNvSpPr/>
          <p:nvPr/>
        </p:nvSpPr>
        <p:spPr>
          <a:xfrm>
            <a:off x="4740393" y="532093"/>
            <a:ext cx="2961519" cy="6289040"/>
          </a:xfrm>
          <a:prstGeom prst="rect">
            <a:avLst/>
          </a:prstGeom>
          <a:solidFill>
            <a:srgbClr val="A05793"/>
          </a:solidFill>
          <a:ln>
            <a:solidFill>
              <a:srgbClr val="A05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0DB801-76F6-4C14-8263-009BD29DFBA6}"/>
              </a:ext>
            </a:extLst>
          </p:cNvPr>
          <p:cNvSpPr txBox="1"/>
          <p:nvPr/>
        </p:nvSpPr>
        <p:spPr>
          <a:xfrm>
            <a:off x="4894057" y="1866192"/>
            <a:ext cx="521462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203248"/>
                </a:solidFill>
                <a:latin typeface="Butler" panose="02070803080706020303" pitchFamily="18" charset="0"/>
                <a:cs typeface="Helvetica" panose="020B0604020202020204" pitchFamily="34" charset="0"/>
              </a:rPr>
              <a:t>Vision</a:t>
            </a:r>
          </a:p>
          <a:p>
            <a:pPr algn="ctr"/>
            <a:r>
              <a:rPr lang="en-US" sz="5000" dirty="0">
                <a:solidFill>
                  <a:srgbClr val="203248"/>
                </a:solidFill>
                <a:latin typeface="Butler" panose="02070803080706020303" pitchFamily="18" charset="0"/>
                <a:cs typeface="Helvetica" panose="020B0604020202020204" pitchFamily="34" charset="0"/>
              </a:rPr>
              <a:t>Hearing</a:t>
            </a:r>
          </a:p>
          <a:p>
            <a:pPr algn="ctr"/>
            <a:r>
              <a:rPr lang="en-US" sz="5000" dirty="0">
                <a:solidFill>
                  <a:srgbClr val="203248"/>
                </a:solidFill>
                <a:latin typeface="Butler" panose="02070803080706020303" pitchFamily="18" charset="0"/>
                <a:cs typeface="Helvetica" panose="020B0604020202020204" pitchFamily="34" charset="0"/>
              </a:rPr>
              <a:t>Oral Health</a:t>
            </a:r>
          </a:p>
          <a:p>
            <a:pPr algn="ctr"/>
            <a:r>
              <a:rPr lang="en-US" sz="5000" dirty="0">
                <a:solidFill>
                  <a:srgbClr val="203248"/>
                </a:solidFill>
                <a:latin typeface="Butler" panose="02070803080706020303" pitchFamily="18" charset="0"/>
                <a:cs typeface="Helvetica" panose="020B0604020202020204" pitchFamily="34" charset="0"/>
              </a:rPr>
              <a:t>Cognitive Health</a:t>
            </a:r>
          </a:p>
          <a:p>
            <a:pPr algn="ctr"/>
            <a:r>
              <a:rPr lang="en-US" sz="5000" dirty="0">
                <a:solidFill>
                  <a:srgbClr val="203248"/>
                </a:solidFill>
                <a:latin typeface="Butler" panose="02070803080706020303" pitchFamily="18" charset="0"/>
                <a:cs typeface="Helvetica" panose="020B0604020202020204" pitchFamily="34" charset="0"/>
              </a:rPr>
              <a:t>Vaccination</a:t>
            </a:r>
            <a:endParaRPr lang="en-CA" sz="5000" dirty="0">
              <a:solidFill>
                <a:srgbClr val="203248"/>
              </a:solidFill>
              <a:latin typeface="Butler" panose="02070803080706020303" pitchFamily="18" charset="0"/>
              <a:cs typeface="Helvetica" panose="020B0604020202020204" pitchFamily="34" charset="0"/>
            </a:endParaRPr>
          </a:p>
          <a:p>
            <a:endParaRPr lang="en-CA" sz="6000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8C8BDCA-8CEE-4D9A-8C5B-DC4695219EE5}"/>
              </a:ext>
            </a:extLst>
          </p:cNvPr>
          <p:cNvSpPr/>
          <p:nvPr/>
        </p:nvSpPr>
        <p:spPr>
          <a:xfrm rot="10800000">
            <a:off x="5961529" y="739490"/>
            <a:ext cx="4278129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11ECF8-052A-4725-BDC0-3368617CB7E6}"/>
              </a:ext>
            </a:extLst>
          </p:cNvPr>
          <p:cNvSpPr txBox="1"/>
          <p:nvPr/>
        </p:nvSpPr>
        <p:spPr>
          <a:xfrm>
            <a:off x="20377" y="1444702"/>
            <a:ext cx="2574744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9B45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Age-friendly</a:t>
            </a:r>
          </a:p>
          <a:p>
            <a:endParaRPr lang="en-US" sz="3200" b="1" dirty="0">
              <a:solidFill>
                <a:srgbClr val="49B45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3200" b="1" dirty="0">
              <a:solidFill>
                <a:srgbClr val="49B45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3200" b="1" dirty="0">
                <a:solidFill>
                  <a:srgbClr val="49B45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Ageism</a:t>
            </a:r>
          </a:p>
          <a:p>
            <a:endParaRPr lang="en-US" sz="3200" b="1" dirty="0">
              <a:solidFill>
                <a:srgbClr val="49B45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3200" b="1" dirty="0">
              <a:solidFill>
                <a:srgbClr val="49B45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3200" b="1" dirty="0">
                <a:solidFill>
                  <a:srgbClr val="49B45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Inequity</a:t>
            </a:r>
          </a:p>
          <a:p>
            <a:endParaRPr lang="en-US" sz="3200" b="1" dirty="0">
              <a:solidFill>
                <a:srgbClr val="49B45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3200" b="1" dirty="0">
              <a:solidFill>
                <a:srgbClr val="49B45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3200" b="1" dirty="0">
                <a:solidFill>
                  <a:srgbClr val="49B45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Systems</a:t>
            </a:r>
          </a:p>
          <a:p>
            <a:endParaRPr lang="en-CA" sz="60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8CEE49-1B34-43B8-B595-A97892684BDE}"/>
              </a:ext>
            </a:extLst>
          </p:cNvPr>
          <p:cNvSpPr/>
          <p:nvPr/>
        </p:nvSpPr>
        <p:spPr>
          <a:xfrm>
            <a:off x="2547260" y="532093"/>
            <a:ext cx="2193134" cy="6289040"/>
          </a:xfrm>
          <a:prstGeom prst="rect">
            <a:avLst/>
          </a:prstGeom>
          <a:solidFill>
            <a:srgbClr val="203248"/>
          </a:solidFill>
          <a:ln>
            <a:solidFill>
              <a:srgbClr val="20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26FECE-A31C-432E-9DC2-E3FA8911909D}"/>
              </a:ext>
            </a:extLst>
          </p:cNvPr>
          <p:cNvSpPr txBox="1"/>
          <p:nvPr/>
        </p:nvSpPr>
        <p:spPr>
          <a:xfrm>
            <a:off x="2684927" y="1231213"/>
            <a:ext cx="16686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Work</a:t>
            </a:r>
            <a:endParaRPr lang="en-CA" sz="5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69CA6D-1CB5-434F-B244-E87A39B1DA7A}"/>
              </a:ext>
            </a:extLst>
          </p:cNvPr>
          <p:cNvSpPr/>
          <p:nvPr/>
        </p:nvSpPr>
        <p:spPr>
          <a:xfrm>
            <a:off x="10456270" y="532093"/>
            <a:ext cx="1735729" cy="6289040"/>
          </a:xfrm>
          <a:prstGeom prst="rect">
            <a:avLst/>
          </a:prstGeom>
          <a:solidFill>
            <a:srgbClr val="EDF7F4"/>
          </a:solidFill>
          <a:ln>
            <a:solidFill>
              <a:srgbClr val="203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6E1739-41CB-4437-B0F5-CB11F6349F9C}"/>
              </a:ext>
            </a:extLst>
          </p:cNvPr>
          <p:cNvSpPr txBox="1"/>
          <p:nvPr/>
        </p:nvSpPr>
        <p:spPr>
          <a:xfrm>
            <a:off x="10717525" y="1188822"/>
            <a:ext cx="13473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>
                <a:solidFill>
                  <a:srgbClr val="203248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LTC</a:t>
            </a:r>
            <a:endParaRPr lang="en-CA" sz="5000" dirty="0">
              <a:solidFill>
                <a:srgbClr val="203248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D2995441-F953-4027-9911-5B75648EDB42}"/>
              </a:ext>
            </a:extLst>
          </p:cNvPr>
          <p:cNvSpPr/>
          <p:nvPr/>
        </p:nvSpPr>
        <p:spPr>
          <a:xfrm rot="10800000">
            <a:off x="10563862" y="698893"/>
            <a:ext cx="1492470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B83D45C-CBA3-4047-8C69-1C9E12EE5C05}"/>
              </a:ext>
            </a:extLst>
          </p:cNvPr>
          <p:cNvSpPr/>
          <p:nvPr/>
        </p:nvSpPr>
        <p:spPr>
          <a:xfrm rot="10800000">
            <a:off x="4199767" y="746581"/>
            <a:ext cx="1492470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768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/>
      <p:bldP spid="21" grpId="0" animBg="1"/>
      <p:bldP spid="23" grpId="0"/>
      <p:bldP spid="24" grpId="0" animBg="1"/>
      <p:bldP spid="25" grpId="0"/>
      <p:bldP spid="26" grpId="0" animBg="1"/>
      <p:bldP spid="27" grpId="0"/>
      <p:bldP spid="33" grpId="0" animBg="1"/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person, building&#10;&#10;Description automatically generated">
            <a:extLst>
              <a:ext uri="{FF2B5EF4-FFF2-40B4-BE49-F238E27FC236}">
                <a16:creationId xmlns:a16="http://schemas.microsoft.com/office/drawing/2014/main" id="{4ED97DB9-090D-40B9-AE45-C35AD541F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83" b="70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A0F60-8367-44FA-B63F-2B83D4337D64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03248"/>
                </a:solidFill>
                <a:latin typeface="Butler" panose="02070803080706020303" pitchFamily="18" charset="0"/>
                <a:ea typeface="+mj-ea"/>
                <a:cs typeface="+mj-cs"/>
              </a:rPr>
              <a:t>Basis for Strategic Direction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076C7-D3C3-9747-9431-848CF0D0F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65161" y="2640943"/>
            <a:ext cx="365760" cy="365125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fld id="{81B15D69-A5A0-5A4D-A092-BB84571DF4BE}" type="slidenum">
              <a:rPr lang="en-US" sz="300" b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t>33</a:t>
            </a:fld>
            <a:r>
              <a:rPr lang="en-US" sz="300" b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 / INTERNATIONAL FEDERATION ON AGEING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757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6F7D26-3CF9-4263-9DA2-E3921F5E9A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15D69-A5A0-5A4D-A092-BB84571DF4BE}" type="slidenum">
              <a:rPr lang="en-US" smtClean="0">
                <a:solidFill>
                  <a:srgbClr val="49B45F"/>
                </a:solidFill>
              </a:rPr>
              <a:pPr/>
              <a:t>34</a:t>
            </a:fld>
            <a:r>
              <a:rPr lang="en-US">
                <a:solidFill>
                  <a:srgbClr val="82BD47"/>
                </a:solidFill>
              </a:rPr>
              <a:t> </a:t>
            </a:r>
            <a:r>
              <a:rPr lang="en-CA">
                <a:solidFill>
                  <a:srgbClr val="EDF7F4"/>
                </a:solidFill>
              </a:rPr>
              <a:t> / INTERNATIONAL FEDERATION ON AGEING</a:t>
            </a:r>
            <a:endParaRPr lang="en-CA" dirty="0">
              <a:solidFill>
                <a:srgbClr val="EDF7F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1C4D5-BC9F-4734-B8A3-6A00D0F01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463922"/>
            <a:ext cx="7594283" cy="54070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FE7B3A-4A62-40E0-A33A-3DDE993F71AE}"/>
              </a:ext>
            </a:extLst>
          </p:cNvPr>
          <p:cNvSpPr txBox="1"/>
          <p:nvPr/>
        </p:nvSpPr>
        <p:spPr>
          <a:xfrm>
            <a:off x="7937780" y="1429652"/>
            <a:ext cx="399424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0335" indent="316865" algn="ctr">
              <a:spcAft>
                <a:spcPts val="600"/>
              </a:spcAft>
            </a:pPr>
            <a:r>
              <a:rPr lang="en-US" sz="4800" b="1" dirty="0">
                <a:solidFill>
                  <a:srgbClr val="255F71"/>
                </a:solidFill>
                <a:effectLst/>
                <a:latin typeface="Butler" panose="02070803080706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Commitment Priorities and Goals</a:t>
            </a:r>
            <a:endParaRPr lang="en-CA" sz="4800" b="1" dirty="0">
              <a:solidFill>
                <a:srgbClr val="255F71"/>
              </a:solidFill>
              <a:effectLst/>
              <a:latin typeface="Butler" panose="02070803080706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068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04DB63-3712-49AD-BDE2-F147FAE3732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7261" y="258262"/>
            <a:ext cx="8555523" cy="6173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771C88-4F28-444F-AC0F-FA969401BB24}"/>
              </a:ext>
            </a:extLst>
          </p:cNvPr>
          <p:cNvSpPr txBox="1"/>
          <p:nvPr/>
        </p:nvSpPr>
        <p:spPr>
          <a:xfrm>
            <a:off x="0" y="1652896"/>
            <a:ext cx="3754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solidFill>
                  <a:srgbClr val="255F71"/>
                </a:solidFill>
                <a:latin typeface="Butler" panose="02070803080706020303" pitchFamily="18" charset="0"/>
                <a:ea typeface="Verdana" panose="020B0604030504040204" pitchFamily="34" charset="0"/>
              </a:rPr>
              <a:t>IFA Strategic Goals </a:t>
            </a:r>
          </a:p>
          <a:p>
            <a:pPr algn="ctr"/>
            <a:r>
              <a:rPr lang="en-CA" sz="4000" b="1" dirty="0">
                <a:solidFill>
                  <a:srgbClr val="255F71"/>
                </a:solidFill>
                <a:latin typeface="Butler" panose="02070803080706020303" pitchFamily="18" charset="0"/>
                <a:ea typeface="Verdana" panose="020B0604030504040204" pitchFamily="34" charset="0"/>
              </a:rPr>
              <a:t>2019 - 2021</a:t>
            </a:r>
          </a:p>
        </p:txBody>
      </p:sp>
    </p:spTree>
    <p:extLst>
      <p:ext uri="{BB962C8B-B14F-4D97-AF65-F5344CB8AC3E}">
        <p14:creationId xmlns:p14="http://schemas.microsoft.com/office/powerpoint/2010/main" val="4119318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37" name="OTLSHAPE_M_f04d78db6ad84ea59f995ecd100b07c4_Connector3">
            <a:extLst>
              <a:ext uri="{FF2B5EF4-FFF2-40B4-BE49-F238E27FC236}">
                <a16:creationId xmlns:a16="http://schemas.microsoft.com/office/drawing/2014/main" id="{600CA400-798A-4184-9775-113CE7E5E204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8808751" y="4246502"/>
            <a:ext cx="0" cy="706075"/>
          </a:xfrm>
          <a:prstGeom prst="line">
            <a:avLst/>
          </a:prstGeom>
          <a:ln w="12700" cap="flat" cmpd="sng" algn="ctr">
            <a:solidFill>
              <a:srgbClr val="8064A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6" name="OTLSHAPE_M_f04d78db6ad84ea59f995ecd100b07c4_Connector2">
            <a:extLst>
              <a:ext uri="{FF2B5EF4-FFF2-40B4-BE49-F238E27FC236}">
                <a16:creationId xmlns:a16="http://schemas.microsoft.com/office/drawing/2014/main" id="{D4246400-714D-434A-8564-D9E453D8AF9B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8808751" y="3119530"/>
            <a:ext cx="0" cy="909928"/>
          </a:xfrm>
          <a:prstGeom prst="line">
            <a:avLst/>
          </a:prstGeom>
          <a:ln w="12700" cap="flat" cmpd="sng" algn="ctr">
            <a:solidFill>
              <a:srgbClr val="8064A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5" name="OTLSHAPE_M_f04d78db6ad84ea59f995ecd100b07c4_Connector1">
            <a:extLst>
              <a:ext uri="{FF2B5EF4-FFF2-40B4-BE49-F238E27FC236}">
                <a16:creationId xmlns:a16="http://schemas.microsoft.com/office/drawing/2014/main" id="{F3223391-01C4-4106-AB18-D3EC1059671B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8808751" y="2470308"/>
            <a:ext cx="0" cy="432181"/>
          </a:xfrm>
          <a:prstGeom prst="line">
            <a:avLst/>
          </a:prstGeom>
          <a:ln w="12700" cap="flat" cmpd="sng" algn="ctr">
            <a:solidFill>
              <a:srgbClr val="8064A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4" name="OTLSHAPE_M_e4e8f46fcff14a059cc22c2bd0fd3e34_Connector5">
            <a:extLst>
              <a:ext uri="{FF2B5EF4-FFF2-40B4-BE49-F238E27FC236}">
                <a16:creationId xmlns:a16="http://schemas.microsoft.com/office/drawing/2014/main" id="{F6DE73F6-56FC-4A3E-AC96-CA5EA6F197F4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7681638" y="4473450"/>
            <a:ext cx="0" cy="479126"/>
          </a:xfrm>
          <a:prstGeom prst="line">
            <a:avLst/>
          </a:prstGeom>
          <a:ln w="12700" cap="flat" cmpd="sng" algn="ctr">
            <a:solidFill>
              <a:srgbClr val="8064A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3" name="OTLSHAPE_M_e4e8f46fcff14a059cc22c2bd0fd3e34_Connector4">
            <a:extLst>
              <a:ext uri="{FF2B5EF4-FFF2-40B4-BE49-F238E27FC236}">
                <a16:creationId xmlns:a16="http://schemas.microsoft.com/office/drawing/2014/main" id="{09E561BF-18B2-4747-A820-6AF87CE08C1E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7681638" y="4246501"/>
            <a:ext cx="0" cy="25400"/>
          </a:xfrm>
          <a:prstGeom prst="line">
            <a:avLst/>
          </a:prstGeom>
          <a:ln w="12700" cap="flat" cmpd="sng" algn="ctr">
            <a:solidFill>
              <a:srgbClr val="8064A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2" name="OTLSHAPE_M_e4e8f46fcff14a059cc22c2bd0fd3e34_Connector3">
            <a:extLst>
              <a:ext uri="{FF2B5EF4-FFF2-40B4-BE49-F238E27FC236}">
                <a16:creationId xmlns:a16="http://schemas.microsoft.com/office/drawing/2014/main" id="{F222A284-988F-4BDF-8496-AE4CF034D5BA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7681638" y="3119530"/>
            <a:ext cx="0" cy="909928"/>
          </a:xfrm>
          <a:prstGeom prst="line">
            <a:avLst/>
          </a:prstGeom>
          <a:ln w="12700" cap="flat" cmpd="sng" algn="ctr">
            <a:solidFill>
              <a:srgbClr val="8064A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1" name="OTLSHAPE_M_e4e8f46fcff14a059cc22c2bd0fd3e34_Connector2">
            <a:extLst>
              <a:ext uri="{FF2B5EF4-FFF2-40B4-BE49-F238E27FC236}">
                <a16:creationId xmlns:a16="http://schemas.microsoft.com/office/drawing/2014/main" id="{CB88DE26-1705-4E7A-954E-DAF57AABE5F4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7681638" y="2561240"/>
            <a:ext cx="0" cy="341249"/>
          </a:xfrm>
          <a:prstGeom prst="line">
            <a:avLst/>
          </a:prstGeom>
          <a:ln w="12700" cap="flat" cmpd="sng" algn="ctr">
            <a:solidFill>
              <a:srgbClr val="8064A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0" name="OTLSHAPE_M_e4e8f46fcff14a059cc22c2bd0fd3e34_Connector1">
            <a:extLst>
              <a:ext uri="{FF2B5EF4-FFF2-40B4-BE49-F238E27FC236}">
                <a16:creationId xmlns:a16="http://schemas.microsoft.com/office/drawing/2014/main" id="{578031BD-790D-445A-A5FB-14DEAB8088C6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7681638" y="1881027"/>
            <a:ext cx="0" cy="463169"/>
          </a:xfrm>
          <a:prstGeom prst="line">
            <a:avLst/>
          </a:prstGeom>
          <a:ln w="12700" cap="flat" cmpd="sng" algn="ctr">
            <a:solidFill>
              <a:srgbClr val="8064A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29" name="OTLSHAPE_M_9385661453bb437ca1fb6dc3280ace48_Connector2">
            <a:extLst>
              <a:ext uri="{FF2B5EF4-FFF2-40B4-BE49-F238E27FC236}">
                <a16:creationId xmlns:a16="http://schemas.microsoft.com/office/drawing/2014/main" id="{07211160-24F5-4F3B-9178-AE946CFAB57F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8693141" y="4246502"/>
            <a:ext cx="0" cy="706075"/>
          </a:xfrm>
          <a:prstGeom prst="line">
            <a:avLst/>
          </a:prstGeom>
          <a:ln w="9526" cap="flat" cmpd="sng" algn="ctr">
            <a:solidFill>
              <a:srgbClr val="5B9BD5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28" name="OTLSHAPE_M_9385661453bb437ca1fb6dc3280ace48_Connector1">
            <a:extLst>
              <a:ext uri="{FF2B5EF4-FFF2-40B4-BE49-F238E27FC236}">
                <a16:creationId xmlns:a16="http://schemas.microsoft.com/office/drawing/2014/main" id="{F02FCF54-7D72-4CB4-ABD8-B2E06E4464D2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8693141" y="3608496"/>
            <a:ext cx="0" cy="420962"/>
          </a:xfrm>
          <a:prstGeom prst="line">
            <a:avLst/>
          </a:prstGeom>
          <a:ln w="9526" cap="flat" cmpd="sng" algn="ctr">
            <a:solidFill>
              <a:srgbClr val="5B9BD5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27" name="OTLSHAPE_M_3d60096594484ae7979a17963fae6363_Connector5">
            <a:extLst>
              <a:ext uri="{FF2B5EF4-FFF2-40B4-BE49-F238E27FC236}">
                <a16:creationId xmlns:a16="http://schemas.microsoft.com/office/drawing/2014/main" id="{1C6CE210-1304-4FCE-8510-189DFA8CD339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5225708" y="4736676"/>
            <a:ext cx="0" cy="215900"/>
          </a:xfrm>
          <a:prstGeom prst="line">
            <a:avLst/>
          </a:prstGeom>
          <a:ln w="9526" cap="flat" cmpd="sng" algn="ctr">
            <a:solidFill>
              <a:srgbClr val="5B9BD5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26" name="OTLSHAPE_M_3d60096594484ae7979a17963fae6363_Connector4">
            <a:extLst>
              <a:ext uri="{FF2B5EF4-FFF2-40B4-BE49-F238E27FC236}">
                <a16:creationId xmlns:a16="http://schemas.microsoft.com/office/drawing/2014/main" id="{E63BD223-C6FB-4BC6-86B3-836BAC47FFD5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>
            <a:off x="5225708" y="4509727"/>
            <a:ext cx="0" cy="25400"/>
          </a:xfrm>
          <a:prstGeom prst="line">
            <a:avLst/>
          </a:prstGeom>
          <a:ln w="9526" cap="flat" cmpd="sng" algn="ctr">
            <a:solidFill>
              <a:srgbClr val="5B9BD5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25" name="OTLSHAPE_M_3d60096594484ae7979a17963fae6363_Connector3">
            <a:extLst>
              <a:ext uri="{FF2B5EF4-FFF2-40B4-BE49-F238E27FC236}">
                <a16:creationId xmlns:a16="http://schemas.microsoft.com/office/drawing/2014/main" id="{62CF4BE3-D433-47A3-8F63-DC9EFCB292E6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5225708" y="4009137"/>
            <a:ext cx="0" cy="283549"/>
          </a:xfrm>
          <a:prstGeom prst="line">
            <a:avLst/>
          </a:prstGeom>
          <a:ln w="9526" cap="flat" cmpd="sng" algn="ctr">
            <a:solidFill>
              <a:srgbClr val="5B9BD5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24" name="OTLSHAPE_M_3d60096594484ae7979a17963fae6363_Connector2">
            <a:extLst>
              <a:ext uri="{FF2B5EF4-FFF2-40B4-BE49-F238E27FC236}">
                <a16:creationId xmlns:a16="http://schemas.microsoft.com/office/drawing/2014/main" id="{2CE295A5-2059-4DF5-B05D-9E88A5C0C339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5225708" y="3782186"/>
            <a:ext cx="0" cy="25400"/>
          </a:xfrm>
          <a:prstGeom prst="line">
            <a:avLst/>
          </a:prstGeom>
          <a:ln w="9526" cap="flat" cmpd="sng" algn="ctr">
            <a:solidFill>
              <a:srgbClr val="5B9BD5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23" name="OTLSHAPE_M_3d60096594484ae7979a17963fae6363_Connector1">
            <a:extLst>
              <a:ext uri="{FF2B5EF4-FFF2-40B4-BE49-F238E27FC236}">
                <a16:creationId xmlns:a16="http://schemas.microsoft.com/office/drawing/2014/main" id="{8A2C6638-EE6C-466D-A0EC-8D5FAF049BF7}"/>
              </a:ext>
            </a:extLst>
          </p:cNvPr>
          <p:cNvCxnSpPr/>
          <p:nvPr>
            <p:custDataLst>
              <p:tags r:id="rId16"/>
            </p:custDataLst>
          </p:nvPr>
        </p:nvCxnSpPr>
        <p:spPr>
          <a:xfrm>
            <a:off x="5225708" y="445667"/>
            <a:ext cx="0" cy="3119477"/>
          </a:xfrm>
          <a:prstGeom prst="line">
            <a:avLst/>
          </a:prstGeom>
          <a:ln w="9526" cap="flat" cmpd="sng" algn="ctr">
            <a:solidFill>
              <a:srgbClr val="5B9BD5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22" name="OTLSHAPE_M_ac496c24632a437ead17d53fa3ab042e_Connector1">
            <a:extLst>
              <a:ext uri="{FF2B5EF4-FFF2-40B4-BE49-F238E27FC236}">
                <a16:creationId xmlns:a16="http://schemas.microsoft.com/office/drawing/2014/main" id="{7E78B118-4314-4779-9853-7C91DA78DFA7}"/>
              </a:ext>
            </a:extLst>
          </p:cNvPr>
          <p:cNvCxnSpPr/>
          <p:nvPr>
            <p:custDataLst>
              <p:tags r:id="rId17"/>
            </p:custDataLst>
          </p:nvPr>
        </p:nvCxnSpPr>
        <p:spPr>
          <a:xfrm>
            <a:off x="6527451" y="4166788"/>
            <a:ext cx="0" cy="785788"/>
          </a:xfrm>
          <a:prstGeom prst="line">
            <a:avLst/>
          </a:prstGeom>
          <a:ln w="19050" cap="flat" cmpd="sng" algn="ctr">
            <a:solidFill>
              <a:srgbClr val="4472C4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21" name="OTLSHAPE_M_0e24a1940c254ba3b2731f167a238c22_Connector3">
            <a:extLst>
              <a:ext uri="{FF2B5EF4-FFF2-40B4-BE49-F238E27FC236}">
                <a16:creationId xmlns:a16="http://schemas.microsoft.com/office/drawing/2014/main" id="{3CC585F1-8FF3-45C5-AEE2-1031BE396C13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>
            <a:off x="6190566" y="4509728"/>
            <a:ext cx="0" cy="442849"/>
          </a:xfrm>
          <a:prstGeom prst="line">
            <a:avLst/>
          </a:prstGeom>
          <a:ln w="12700" cap="flat" cmpd="sng" algn="ctr">
            <a:solidFill>
              <a:srgbClr val="5B9BD5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20" name="OTLSHAPE_M_0e24a1940c254ba3b2731f167a238c22_Connector2">
            <a:extLst>
              <a:ext uri="{FF2B5EF4-FFF2-40B4-BE49-F238E27FC236}">
                <a16:creationId xmlns:a16="http://schemas.microsoft.com/office/drawing/2014/main" id="{1A60DAF3-5821-444C-AE41-BDB2278DAFF6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>
            <a:off x="6190566" y="3782186"/>
            <a:ext cx="0" cy="510498"/>
          </a:xfrm>
          <a:prstGeom prst="line">
            <a:avLst/>
          </a:prstGeom>
          <a:ln w="12700" cap="flat" cmpd="sng" algn="ctr">
            <a:solidFill>
              <a:srgbClr val="5B9BD5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9" name="OTLSHAPE_M_0e24a1940c254ba3b2731f167a238c22_Connector1">
            <a:extLst>
              <a:ext uri="{FF2B5EF4-FFF2-40B4-BE49-F238E27FC236}">
                <a16:creationId xmlns:a16="http://schemas.microsoft.com/office/drawing/2014/main" id="{310139AB-85EC-47F4-B8C0-C7408EB8D7A7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>
            <a:off x="6190566" y="3039817"/>
            <a:ext cx="0" cy="525326"/>
          </a:xfrm>
          <a:prstGeom prst="line">
            <a:avLst/>
          </a:prstGeom>
          <a:ln w="12700" cap="flat" cmpd="sng" algn="ctr">
            <a:solidFill>
              <a:srgbClr val="5B9BD5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8" name="OTLSHAPE_M_30eadba8066b4df0a86a213cb938212e_Connector3">
            <a:extLst>
              <a:ext uri="{FF2B5EF4-FFF2-40B4-BE49-F238E27FC236}">
                <a16:creationId xmlns:a16="http://schemas.microsoft.com/office/drawing/2014/main" id="{1F36E999-E775-4DF5-AB2E-37C29F734C43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>
            <a:off x="5854314" y="4509728"/>
            <a:ext cx="0" cy="442849"/>
          </a:xfrm>
          <a:prstGeom prst="line">
            <a:avLst/>
          </a:prstGeom>
          <a:ln w="19050" cap="flat" cmpd="sng" algn="ctr">
            <a:solidFill>
              <a:srgbClr val="4472C4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7" name="OTLSHAPE_M_30eadba8066b4df0a86a213cb938212e_Connector2">
            <a:extLst>
              <a:ext uri="{FF2B5EF4-FFF2-40B4-BE49-F238E27FC236}">
                <a16:creationId xmlns:a16="http://schemas.microsoft.com/office/drawing/2014/main" id="{398FF5B9-4B46-4288-AEFA-BB5AD7F498FA}"/>
              </a:ext>
            </a:extLst>
          </p:cNvPr>
          <p:cNvCxnSpPr/>
          <p:nvPr>
            <p:custDataLst>
              <p:tags r:id="rId22"/>
            </p:custDataLst>
          </p:nvPr>
        </p:nvCxnSpPr>
        <p:spPr>
          <a:xfrm>
            <a:off x="5854314" y="3782186"/>
            <a:ext cx="0" cy="510498"/>
          </a:xfrm>
          <a:prstGeom prst="line">
            <a:avLst/>
          </a:prstGeom>
          <a:ln w="19050" cap="flat" cmpd="sng" algn="ctr">
            <a:solidFill>
              <a:srgbClr val="4472C4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6" name="OTLSHAPE_M_30eadba8066b4df0a86a213cb938212e_Connector1">
            <a:extLst>
              <a:ext uri="{FF2B5EF4-FFF2-40B4-BE49-F238E27FC236}">
                <a16:creationId xmlns:a16="http://schemas.microsoft.com/office/drawing/2014/main" id="{1148C22B-69BA-484E-AC14-F6E492E9E01E}"/>
              </a:ext>
            </a:extLst>
          </p:cNvPr>
          <p:cNvCxnSpPr/>
          <p:nvPr>
            <p:custDataLst>
              <p:tags r:id="rId23"/>
            </p:custDataLst>
          </p:nvPr>
        </p:nvCxnSpPr>
        <p:spPr>
          <a:xfrm>
            <a:off x="5854314" y="2481525"/>
            <a:ext cx="0" cy="1083618"/>
          </a:xfrm>
          <a:prstGeom prst="line">
            <a:avLst/>
          </a:prstGeom>
          <a:ln w="19050" cap="flat" cmpd="sng" algn="ctr">
            <a:solidFill>
              <a:srgbClr val="4472C4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5" name="OTLSHAPE_M_5259e10ff3ef490792cd41533552e1a9_Connector1">
            <a:extLst>
              <a:ext uri="{FF2B5EF4-FFF2-40B4-BE49-F238E27FC236}">
                <a16:creationId xmlns:a16="http://schemas.microsoft.com/office/drawing/2014/main" id="{42128A10-9908-49D2-8D9F-8DA44745701C}"/>
              </a:ext>
            </a:extLst>
          </p:cNvPr>
          <p:cNvCxnSpPr/>
          <p:nvPr>
            <p:custDataLst>
              <p:tags r:id="rId24"/>
            </p:custDataLst>
          </p:nvPr>
        </p:nvCxnSpPr>
        <p:spPr>
          <a:xfrm>
            <a:off x="4640786" y="4430013"/>
            <a:ext cx="0" cy="522562"/>
          </a:xfrm>
          <a:prstGeom prst="line">
            <a:avLst/>
          </a:prstGeom>
          <a:ln w="12700" cap="flat" cmpd="sng" algn="ctr">
            <a:solidFill>
              <a:srgbClr val="5B9BD5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4" name="OTLSHAPE_M_5ccdd297fed148d888a661b275de4426_Connector4">
            <a:extLst>
              <a:ext uri="{FF2B5EF4-FFF2-40B4-BE49-F238E27FC236}">
                <a16:creationId xmlns:a16="http://schemas.microsoft.com/office/drawing/2014/main" id="{DED879B0-4DE6-4588-80C6-D3DF57234098}"/>
              </a:ext>
            </a:extLst>
          </p:cNvPr>
          <p:cNvCxnSpPr/>
          <p:nvPr>
            <p:custDataLst>
              <p:tags r:id="rId25"/>
            </p:custDataLst>
          </p:nvPr>
        </p:nvCxnSpPr>
        <p:spPr>
          <a:xfrm>
            <a:off x="5705281" y="4736676"/>
            <a:ext cx="0" cy="215900"/>
          </a:xfrm>
          <a:prstGeom prst="line">
            <a:avLst/>
          </a:prstGeom>
          <a:ln w="12700" cap="flat" cmpd="sng" algn="ctr">
            <a:solidFill>
              <a:srgbClr val="5B9BD5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3" name="OTLSHAPE_M_5ccdd297fed148d888a661b275de4426_Connector3">
            <a:extLst>
              <a:ext uri="{FF2B5EF4-FFF2-40B4-BE49-F238E27FC236}">
                <a16:creationId xmlns:a16="http://schemas.microsoft.com/office/drawing/2014/main" id="{DEA3BF8D-E2A3-4643-B845-DEDB29CCD2DE}"/>
              </a:ext>
            </a:extLst>
          </p:cNvPr>
          <p:cNvCxnSpPr/>
          <p:nvPr>
            <p:custDataLst>
              <p:tags r:id="rId26"/>
            </p:custDataLst>
          </p:nvPr>
        </p:nvCxnSpPr>
        <p:spPr>
          <a:xfrm>
            <a:off x="5705281" y="4509727"/>
            <a:ext cx="0" cy="25400"/>
          </a:xfrm>
          <a:prstGeom prst="line">
            <a:avLst/>
          </a:prstGeom>
          <a:ln w="12700" cap="flat" cmpd="sng" algn="ctr">
            <a:solidFill>
              <a:srgbClr val="5B9BD5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2" name="OTLSHAPE_M_5ccdd297fed148d888a661b275de4426_Connector2">
            <a:extLst>
              <a:ext uri="{FF2B5EF4-FFF2-40B4-BE49-F238E27FC236}">
                <a16:creationId xmlns:a16="http://schemas.microsoft.com/office/drawing/2014/main" id="{13EF1FF1-0EB5-4A8A-9FD2-E0790F6E48F8}"/>
              </a:ext>
            </a:extLst>
          </p:cNvPr>
          <p:cNvCxnSpPr/>
          <p:nvPr>
            <p:custDataLst>
              <p:tags r:id="rId27"/>
            </p:custDataLst>
          </p:nvPr>
        </p:nvCxnSpPr>
        <p:spPr>
          <a:xfrm>
            <a:off x="5705281" y="3782186"/>
            <a:ext cx="0" cy="510498"/>
          </a:xfrm>
          <a:prstGeom prst="line">
            <a:avLst/>
          </a:prstGeom>
          <a:ln w="12700" cap="flat" cmpd="sng" algn="ctr">
            <a:solidFill>
              <a:srgbClr val="5B9BD5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1" name="OTLSHAPE_M_5ccdd297fed148d888a661b275de4426_Connector1">
            <a:extLst>
              <a:ext uri="{FF2B5EF4-FFF2-40B4-BE49-F238E27FC236}">
                <a16:creationId xmlns:a16="http://schemas.microsoft.com/office/drawing/2014/main" id="{403A16C5-7669-4C46-900E-FC3AA1BEC2D4}"/>
              </a:ext>
            </a:extLst>
          </p:cNvPr>
          <p:cNvCxnSpPr/>
          <p:nvPr>
            <p:custDataLst>
              <p:tags r:id="rId28"/>
            </p:custDataLst>
          </p:nvPr>
        </p:nvCxnSpPr>
        <p:spPr>
          <a:xfrm>
            <a:off x="5705281" y="1058243"/>
            <a:ext cx="0" cy="2506900"/>
          </a:xfrm>
          <a:prstGeom prst="line">
            <a:avLst/>
          </a:prstGeom>
          <a:ln w="12700" cap="flat" cmpd="sng" algn="ctr">
            <a:solidFill>
              <a:srgbClr val="5B9BD5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0" name="OTLSHAPE_M_9e8ff8d242314b05a94fcf0d448e77dc_Connector1">
            <a:extLst>
              <a:ext uri="{FF2B5EF4-FFF2-40B4-BE49-F238E27FC236}">
                <a16:creationId xmlns:a16="http://schemas.microsoft.com/office/drawing/2014/main" id="{61F39651-C3B5-4335-884C-47883CABE446}"/>
              </a:ext>
            </a:extLst>
          </p:cNvPr>
          <p:cNvCxnSpPr/>
          <p:nvPr>
            <p:custDataLst>
              <p:tags r:id="rId29"/>
            </p:custDataLst>
          </p:nvPr>
        </p:nvCxnSpPr>
        <p:spPr>
          <a:xfrm>
            <a:off x="4136251" y="3702474"/>
            <a:ext cx="0" cy="1250103"/>
          </a:xfrm>
          <a:prstGeom prst="line">
            <a:avLst/>
          </a:prstGeom>
          <a:ln w="19050" cap="flat" cmpd="sng" algn="ctr">
            <a:solidFill>
              <a:srgbClr val="4472C4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Shape 130"/>
          <p:cNvSpPr txBox="1">
            <a:spLocks/>
          </p:cNvSpPr>
          <p:nvPr/>
        </p:nvSpPr>
        <p:spPr>
          <a:xfrm>
            <a:off x="338710" y="1129033"/>
            <a:ext cx="4350320" cy="199272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CA" sz="4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Vertical Advocacy</a:t>
            </a:r>
          </a:p>
          <a:p>
            <a:pPr>
              <a:spcBef>
                <a:spcPts val="0"/>
              </a:spcBef>
            </a:pPr>
            <a:r>
              <a:rPr lang="en-CA" sz="4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2015-19 </a:t>
            </a:r>
          </a:p>
        </p:txBody>
      </p:sp>
      <p:sp>
        <p:nvSpPr>
          <p:cNvPr id="7099" name="OTLSHAPE_TB_00000000000000000000000000000000_LeftEndCaps">
            <a:extLst>
              <a:ext uri="{FF2B5EF4-FFF2-40B4-BE49-F238E27FC236}">
                <a16:creationId xmlns:a16="http://schemas.microsoft.com/office/drawing/2014/main" id="{121562F8-BADC-41C9-B6E1-53A09D6DB71A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1778001" y="4893542"/>
            <a:ext cx="598369" cy="37206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CA" sz="2400" b="1" spc="-50">
                <a:solidFill>
                  <a:srgbClr val="ED7D31"/>
                </a:solidFill>
                <a:latin typeface="Calibri" panose="020F0502020204030204" pitchFamily="34" charset="0"/>
              </a:rPr>
              <a:t>2015</a:t>
            </a:r>
          </a:p>
        </p:txBody>
      </p:sp>
      <p:sp>
        <p:nvSpPr>
          <p:cNvPr id="7100" name="OTLSHAPE_TB_00000000000000000000000000000000_RightEndCaps">
            <a:extLst>
              <a:ext uri="{FF2B5EF4-FFF2-40B4-BE49-F238E27FC236}">
                <a16:creationId xmlns:a16="http://schemas.microsoft.com/office/drawing/2014/main" id="{82434880-BB5F-4BC3-A64C-62E38220DDB4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9796104" y="4893542"/>
            <a:ext cx="598369" cy="37206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CA" sz="2400" b="1" spc="-50">
                <a:solidFill>
                  <a:srgbClr val="ED7D31"/>
                </a:solidFill>
                <a:latin typeface="Calibri" panose="020F0502020204030204" pitchFamily="34" charset="0"/>
              </a:rPr>
              <a:t>2019</a:t>
            </a:r>
          </a:p>
        </p:txBody>
      </p:sp>
      <p:sp>
        <p:nvSpPr>
          <p:cNvPr id="7101" name="OTLSHAPE_TB_00000000000000000000000000000000_ScaleContainer">
            <a:extLst>
              <a:ext uri="{FF2B5EF4-FFF2-40B4-BE49-F238E27FC236}">
                <a16:creationId xmlns:a16="http://schemas.microsoft.com/office/drawing/2014/main" id="{D3DF140B-131E-4BDD-943B-219D167A7ACA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2522897" y="4952576"/>
            <a:ext cx="7150100" cy="254000"/>
          </a:xfrm>
          <a:prstGeom prst="roundRect">
            <a:avLst/>
          </a:prstGeom>
          <a:gradFill flip="none" rotWithShape="1">
            <a:gsLst>
              <a:gs pos="0">
                <a:srgbClr val="404040"/>
              </a:gs>
              <a:gs pos="100000">
                <a:srgbClr val="7F7F7F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02" name="OTLSHAPE_TB_00000000000000000000000000000000_ElapsedTime">
            <a:extLst>
              <a:ext uri="{FF2B5EF4-FFF2-40B4-BE49-F238E27FC236}">
                <a16:creationId xmlns:a16="http://schemas.microsoft.com/office/drawing/2014/main" id="{9B54550B-D49A-411A-BDE8-341D20978D23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2522897" y="5155776"/>
            <a:ext cx="6743700" cy="50800"/>
          </a:xfrm>
          <a:prstGeom prst="roundRect">
            <a:avLst/>
          </a:prstGeom>
          <a:solidFill>
            <a:srgbClr val="ED7D31">
              <a:alpha val="74902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03" name="OTLSHAPE_TB_00000000000000000000000000000000_TodayMarkerShape" hidden="1">
            <a:extLst>
              <a:ext uri="{FF2B5EF4-FFF2-40B4-BE49-F238E27FC236}">
                <a16:creationId xmlns:a16="http://schemas.microsoft.com/office/drawing/2014/main" id="{579082A1-E35F-4DBC-826F-327E55ABC68B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9220178" y="5206577"/>
            <a:ext cx="72572" cy="8466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04" name="OTLSHAPE_TB_00000000000000000000000000000000_TodayMarkerText" hidden="1">
            <a:extLst>
              <a:ext uri="{FF2B5EF4-FFF2-40B4-BE49-F238E27FC236}">
                <a16:creationId xmlns:a16="http://schemas.microsoft.com/office/drawing/2014/main" id="{B681959E-3C2C-4CE6-91B4-7C3935BE3AB1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9256465" y="5291243"/>
            <a:ext cx="363369" cy="18466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CA" sz="1200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</a:p>
        </p:txBody>
      </p:sp>
      <p:sp>
        <p:nvSpPr>
          <p:cNvPr id="7105" name="OTLSHAPE_TB_00000000000000000000000000000000_TimescaleInterval1">
            <a:extLst>
              <a:ext uri="{FF2B5EF4-FFF2-40B4-BE49-F238E27FC236}">
                <a16:creationId xmlns:a16="http://schemas.microsoft.com/office/drawing/2014/main" id="{72D961FE-C026-4155-89C1-F2E131C1609E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2586398" y="4990676"/>
            <a:ext cx="314189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200" spc="-20">
                <a:solidFill>
                  <a:schemeClr val="lt1"/>
                </a:solidFill>
                <a:latin typeface="Calibri" panose="020F0502020204030204" pitchFamily="34" charset="0"/>
              </a:rPr>
              <a:t>2015</a:t>
            </a:r>
          </a:p>
        </p:txBody>
      </p:sp>
      <p:sp>
        <p:nvSpPr>
          <p:cNvPr id="7106" name="OTLSHAPE_TB_00000000000000000000000000000000_TimescaleInterval2">
            <a:extLst>
              <a:ext uri="{FF2B5EF4-FFF2-40B4-BE49-F238E27FC236}">
                <a16:creationId xmlns:a16="http://schemas.microsoft.com/office/drawing/2014/main" id="{0DA1F1BB-0133-4F24-844E-084C3ADE49D0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4014857" y="4990676"/>
            <a:ext cx="314189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200" spc="-20">
                <a:solidFill>
                  <a:schemeClr val="lt1"/>
                </a:solidFill>
                <a:latin typeface="Calibri" panose="020F0502020204030204" pitchFamily="34" charset="0"/>
              </a:rPr>
              <a:t>2016</a:t>
            </a:r>
          </a:p>
        </p:txBody>
      </p:sp>
      <p:sp>
        <p:nvSpPr>
          <p:cNvPr id="7107" name="OTLSHAPE_TB_00000000000000000000000000000000_TimescaleInterval3">
            <a:extLst>
              <a:ext uri="{FF2B5EF4-FFF2-40B4-BE49-F238E27FC236}">
                <a16:creationId xmlns:a16="http://schemas.microsoft.com/office/drawing/2014/main" id="{97F8BBB1-DBDD-449C-9524-22CCCDC24F2A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5447229" y="4990676"/>
            <a:ext cx="314189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200" spc="-20">
                <a:solidFill>
                  <a:schemeClr val="lt1"/>
                </a:solidFill>
                <a:latin typeface="Calibri" panose="020F0502020204030204" pitchFamily="34" charset="0"/>
              </a:rPr>
              <a:t>2017</a:t>
            </a:r>
          </a:p>
        </p:txBody>
      </p:sp>
      <p:sp>
        <p:nvSpPr>
          <p:cNvPr id="7108" name="OTLSHAPE_TB_00000000000000000000000000000000_TimescaleInterval4">
            <a:extLst>
              <a:ext uri="{FF2B5EF4-FFF2-40B4-BE49-F238E27FC236}">
                <a16:creationId xmlns:a16="http://schemas.microsoft.com/office/drawing/2014/main" id="{174F2704-99D2-4681-9AEF-F82630A582DB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6875687" y="4990676"/>
            <a:ext cx="314189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200" spc="-20">
                <a:solidFill>
                  <a:schemeClr val="lt1"/>
                </a:solidFill>
                <a:latin typeface="Calibri" panose="020F0502020204030204" pitchFamily="34" charset="0"/>
              </a:rPr>
              <a:t>2018</a:t>
            </a:r>
          </a:p>
        </p:txBody>
      </p:sp>
      <p:sp>
        <p:nvSpPr>
          <p:cNvPr id="7109" name="OTLSHAPE_TB_00000000000000000000000000000000_TimescaleInterval5">
            <a:extLst>
              <a:ext uri="{FF2B5EF4-FFF2-40B4-BE49-F238E27FC236}">
                <a16:creationId xmlns:a16="http://schemas.microsoft.com/office/drawing/2014/main" id="{2BF5FD55-C4FA-4FFA-B4E4-6E063514C65F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8304145" y="4990676"/>
            <a:ext cx="314189" cy="177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200" spc="-20">
                <a:solidFill>
                  <a:schemeClr val="lt1"/>
                </a:solidFill>
                <a:latin typeface="Calibri" panose="020F0502020204030204" pitchFamily="34" charset="0"/>
              </a:rPr>
              <a:t>2019</a:t>
            </a:r>
          </a:p>
        </p:txBody>
      </p:sp>
      <p:sp>
        <p:nvSpPr>
          <p:cNvPr id="7138" name="OTLSHAPE_M_9e8ff8d242314b05a94fcf0d448e77dc_Title">
            <a:extLst>
              <a:ext uri="{FF2B5EF4-FFF2-40B4-BE49-F238E27FC236}">
                <a16:creationId xmlns:a16="http://schemas.microsoft.com/office/drawing/2014/main" id="{0DDA0B57-A6AA-4EA9-B27C-5247A9E2293B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4407184" y="3565144"/>
            <a:ext cx="23876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400" b="1" spc="-4">
                <a:solidFill>
                  <a:schemeClr val="dk1"/>
                </a:solidFill>
                <a:latin typeface="Calibri" panose="020F0502020204030204" pitchFamily="34" charset="0"/>
              </a:rPr>
              <a:t>IFA UN Event - Adult Vaccination</a:t>
            </a:r>
          </a:p>
        </p:txBody>
      </p:sp>
      <p:sp>
        <p:nvSpPr>
          <p:cNvPr id="7139" name="OTLSHAPE_M_9e8ff8d242314b05a94fcf0d448e77dc_Date">
            <a:extLst>
              <a:ext uri="{FF2B5EF4-FFF2-40B4-BE49-F238E27FC236}">
                <a16:creationId xmlns:a16="http://schemas.microsoft.com/office/drawing/2014/main" id="{F1B20776-B3CA-4369-A79A-9303CF82572E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4407184" y="3807587"/>
            <a:ext cx="12065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8">
                <a:solidFill>
                  <a:schemeClr val="dk2"/>
                </a:solidFill>
                <a:latin typeface="Calibri" panose="020F0502020204030204" pitchFamily="34" charset="0"/>
              </a:rPr>
              <a:t>13 February, 2016</a:t>
            </a:r>
          </a:p>
        </p:txBody>
      </p:sp>
      <p:sp>
        <p:nvSpPr>
          <p:cNvPr id="7140" name="OTLSHAPE_M_9e8ff8d242314b05a94fcf0d448e77dc_Shape">
            <a:extLst>
              <a:ext uri="{FF2B5EF4-FFF2-40B4-BE49-F238E27FC236}">
                <a16:creationId xmlns:a16="http://schemas.microsoft.com/office/drawing/2014/main" id="{9D48780A-AE96-4814-8B6F-71066EDC12DE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 rot="16200000">
            <a:off x="4161651" y="3702473"/>
            <a:ext cx="228600" cy="228600"/>
          </a:xfrm>
          <a:prstGeom prst="flowChartMerge">
            <a:avLst/>
          </a:prstGeom>
          <a:solidFill>
            <a:srgbClr val="2F369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41" name="OTLSHAPE_M_5ccdd297fed148d888a661b275de4426_Title">
            <a:extLst>
              <a:ext uri="{FF2B5EF4-FFF2-40B4-BE49-F238E27FC236}">
                <a16:creationId xmlns:a16="http://schemas.microsoft.com/office/drawing/2014/main" id="{92CEB725-B267-42A5-8DEB-D37EF8F55235}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5980447" y="920914"/>
            <a:ext cx="13970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400" b="1" spc="-8">
                <a:solidFill>
                  <a:schemeClr val="dk1"/>
                </a:solidFill>
                <a:latin typeface="Calibri" panose="020F0502020204030204" pitchFamily="34" charset="0"/>
              </a:rPr>
              <a:t>Expert Meet WHO </a:t>
            </a:r>
          </a:p>
        </p:txBody>
      </p:sp>
      <p:sp>
        <p:nvSpPr>
          <p:cNvPr id="7142" name="OTLSHAPE_M_5ccdd297fed148d888a661b275de4426_Date">
            <a:extLst>
              <a:ext uri="{FF2B5EF4-FFF2-40B4-BE49-F238E27FC236}">
                <a16:creationId xmlns:a16="http://schemas.microsoft.com/office/drawing/2014/main" id="{041F4B64-8923-4EA0-B85F-7A08021916B6}"/>
              </a:ext>
            </a:extLst>
          </p:cNvPr>
          <p:cNvSpPr txBox="1"/>
          <p:nvPr>
            <p:custDataLst>
              <p:tags r:id="rId45"/>
            </p:custDataLst>
          </p:nvPr>
        </p:nvSpPr>
        <p:spPr>
          <a:xfrm>
            <a:off x="5980447" y="1163358"/>
            <a:ext cx="10541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10">
                <a:solidFill>
                  <a:schemeClr val="dk2"/>
                </a:solidFill>
                <a:latin typeface="Calibri" panose="020F0502020204030204" pitchFamily="34" charset="0"/>
              </a:rPr>
              <a:t>22 March, 2017</a:t>
            </a:r>
          </a:p>
        </p:txBody>
      </p:sp>
      <p:sp>
        <p:nvSpPr>
          <p:cNvPr id="7143" name="OTLSHAPE_M_5ccdd297fed148d888a661b275de4426_Shape">
            <a:extLst>
              <a:ext uri="{FF2B5EF4-FFF2-40B4-BE49-F238E27FC236}">
                <a16:creationId xmlns:a16="http://schemas.microsoft.com/office/drawing/2014/main" id="{29BFDAFD-A0C9-4D63-9EDF-03AA062FA80D}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 rot="16200000">
            <a:off x="5730681" y="1058243"/>
            <a:ext cx="228600" cy="2286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44" name="OTLSHAPE_M_5259e10ff3ef490792cd41533552e1a9_Title">
            <a:extLst>
              <a:ext uri="{FF2B5EF4-FFF2-40B4-BE49-F238E27FC236}">
                <a16:creationId xmlns:a16="http://schemas.microsoft.com/office/drawing/2014/main" id="{17C20E2A-A02B-417B-A44B-3E717560D369}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4915952" y="4292685"/>
            <a:ext cx="15748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400" b="1" spc="-6">
                <a:solidFill>
                  <a:schemeClr val="dk1"/>
                </a:solidFill>
                <a:latin typeface="Calibri" panose="020F0502020204030204" pitchFamily="34" charset="0"/>
              </a:rPr>
              <a:t>IFA 2016 Global Conf </a:t>
            </a:r>
          </a:p>
        </p:txBody>
      </p:sp>
      <p:sp>
        <p:nvSpPr>
          <p:cNvPr id="7145" name="OTLSHAPE_M_5259e10ff3ef490792cd41533552e1a9_Date">
            <a:extLst>
              <a:ext uri="{FF2B5EF4-FFF2-40B4-BE49-F238E27FC236}">
                <a16:creationId xmlns:a16="http://schemas.microsoft.com/office/drawing/2014/main" id="{8CDA2092-912D-4B28-B79C-C63F02C34F2C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4915952" y="4535128"/>
            <a:ext cx="9271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12">
                <a:solidFill>
                  <a:schemeClr val="dk2"/>
                </a:solidFill>
                <a:latin typeface="Calibri" panose="020F0502020204030204" pitchFamily="34" charset="0"/>
              </a:rPr>
              <a:t>23 June, 2016</a:t>
            </a:r>
          </a:p>
        </p:txBody>
      </p:sp>
      <p:sp>
        <p:nvSpPr>
          <p:cNvPr id="7146" name="OTLSHAPE_M_5259e10ff3ef490792cd41533552e1a9_Shape">
            <a:extLst>
              <a:ext uri="{FF2B5EF4-FFF2-40B4-BE49-F238E27FC236}">
                <a16:creationId xmlns:a16="http://schemas.microsoft.com/office/drawing/2014/main" id="{30579CC1-7E78-4EFF-8E37-825C3E91062A}"/>
              </a:ext>
            </a:extLst>
          </p:cNvPr>
          <p:cNvSpPr/>
          <p:nvPr>
            <p:custDataLst>
              <p:tags r:id="rId49"/>
            </p:custDataLst>
          </p:nvPr>
        </p:nvSpPr>
        <p:spPr>
          <a:xfrm rot="16200000">
            <a:off x="4666186" y="4430013"/>
            <a:ext cx="228600" cy="228600"/>
          </a:xfrm>
          <a:prstGeom prst="flowChartMerge">
            <a:avLst/>
          </a:prstGeom>
          <a:solidFill>
            <a:srgbClr val="2F369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47" name="OTLSHAPE_M_30eadba8066b4df0a86a213cb938212e_Title">
            <a:extLst>
              <a:ext uri="{FF2B5EF4-FFF2-40B4-BE49-F238E27FC236}">
                <a16:creationId xmlns:a16="http://schemas.microsoft.com/office/drawing/2014/main" id="{D67E3D2D-D88E-4BA3-963F-1D2FE87A83DD}"/>
              </a:ext>
            </a:extLst>
          </p:cNvPr>
          <p:cNvSpPr txBox="1"/>
          <p:nvPr>
            <p:custDataLst>
              <p:tags r:id="rId50"/>
            </p:custDataLst>
          </p:nvPr>
        </p:nvSpPr>
        <p:spPr>
          <a:xfrm>
            <a:off x="6125247" y="2344196"/>
            <a:ext cx="19558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400" b="1" spc="-6">
                <a:solidFill>
                  <a:schemeClr val="dk1"/>
                </a:solidFill>
                <a:latin typeface="Calibri" panose="020F0502020204030204" pitchFamily="34" charset="0"/>
              </a:rPr>
              <a:t>WHA 69th - IFA IFPMA ICN</a:t>
            </a:r>
            <a:endParaRPr lang="en-CA" sz="1400" b="1" spc="-6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7148" name="OTLSHAPE_M_30eadba8066b4df0a86a213cb938212e_Date">
            <a:extLst>
              <a:ext uri="{FF2B5EF4-FFF2-40B4-BE49-F238E27FC236}">
                <a16:creationId xmlns:a16="http://schemas.microsoft.com/office/drawing/2014/main" id="{5DB1262D-D3D2-4B6A-B989-C67EBA4C6742}"/>
              </a:ext>
            </a:extLst>
          </p:cNvPr>
          <p:cNvSpPr txBox="1"/>
          <p:nvPr>
            <p:custDataLst>
              <p:tags r:id="rId51"/>
            </p:custDataLst>
          </p:nvPr>
        </p:nvSpPr>
        <p:spPr>
          <a:xfrm>
            <a:off x="6125247" y="2586639"/>
            <a:ext cx="9398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10">
                <a:solidFill>
                  <a:schemeClr val="dk2"/>
                </a:solidFill>
                <a:latin typeface="Calibri" panose="020F0502020204030204" pitchFamily="34" charset="0"/>
              </a:rPr>
              <a:t>27 April, 2017</a:t>
            </a:r>
          </a:p>
        </p:txBody>
      </p:sp>
      <p:sp>
        <p:nvSpPr>
          <p:cNvPr id="7149" name="OTLSHAPE_M_30eadba8066b4df0a86a213cb938212e_Shape">
            <a:extLst>
              <a:ext uri="{FF2B5EF4-FFF2-40B4-BE49-F238E27FC236}">
                <a16:creationId xmlns:a16="http://schemas.microsoft.com/office/drawing/2014/main" id="{5AABA33F-65F0-41E4-B0F4-55AC71F9C678}"/>
              </a:ext>
            </a:extLst>
          </p:cNvPr>
          <p:cNvSpPr/>
          <p:nvPr>
            <p:custDataLst>
              <p:tags r:id="rId52"/>
            </p:custDataLst>
          </p:nvPr>
        </p:nvSpPr>
        <p:spPr>
          <a:xfrm rot="16200000">
            <a:off x="5879714" y="2481525"/>
            <a:ext cx="228600" cy="2286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50" name="OTLSHAPE_M_0e24a1940c254ba3b2731f167a238c22_Title">
            <a:extLst>
              <a:ext uri="{FF2B5EF4-FFF2-40B4-BE49-F238E27FC236}">
                <a16:creationId xmlns:a16="http://schemas.microsoft.com/office/drawing/2014/main" id="{6092EAFA-042D-4E1A-BEF4-53B7F7250329}"/>
              </a:ext>
            </a:extLst>
          </p:cNvPr>
          <p:cNvSpPr txBox="1"/>
          <p:nvPr>
            <p:custDataLst>
              <p:tags r:id="rId53"/>
            </p:custDataLst>
          </p:nvPr>
        </p:nvSpPr>
        <p:spPr>
          <a:xfrm>
            <a:off x="6465732" y="2902489"/>
            <a:ext cx="28321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400" b="1" spc="-4">
                <a:solidFill>
                  <a:schemeClr val="dk1"/>
                </a:solidFill>
                <a:latin typeface="Calibri" panose="020F0502020204030204" pitchFamily="34" charset="0"/>
              </a:rPr>
              <a:t>IAGG - Expanding Perspectives on VPD</a:t>
            </a:r>
          </a:p>
        </p:txBody>
      </p:sp>
      <p:sp>
        <p:nvSpPr>
          <p:cNvPr id="7151" name="OTLSHAPE_M_0e24a1940c254ba3b2731f167a238c22_Date">
            <a:extLst>
              <a:ext uri="{FF2B5EF4-FFF2-40B4-BE49-F238E27FC236}">
                <a16:creationId xmlns:a16="http://schemas.microsoft.com/office/drawing/2014/main" id="{CB7016B4-48A1-4B31-B021-5C58E9A852AA}"/>
              </a:ext>
            </a:extLst>
          </p:cNvPr>
          <p:cNvSpPr txBox="1"/>
          <p:nvPr>
            <p:custDataLst>
              <p:tags r:id="rId54"/>
            </p:custDataLst>
          </p:nvPr>
        </p:nvSpPr>
        <p:spPr>
          <a:xfrm>
            <a:off x="6465732" y="3144932"/>
            <a:ext cx="8636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10">
                <a:solidFill>
                  <a:schemeClr val="dk2"/>
                </a:solidFill>
                <a:latin typeface="Calibri" panose="020F0502020204030204" pitchFamily="34" charset="0"/>
              </a:rPr>
              <a:t>24 July, 2017</a:t>
            </a:r>
          </a:p>
        </p:txBody>
      </p:sp>
      <p:sp>
        <p:nvSpPr>
          <p:cNvPr id="7152" name="OTLSHAPE_M_0e24a1940c254ba3b2731f167a238c22_Shape">
            <a:extLst>
              <a:ext uri="{FF2B5EF4-FFF2-40B4-BE49-F238E27FC236}">
                <a16:creationId xmlns:a16="http://schemas.microsoft.com/office/drawing/2014/main" id="{AD922F76-4FD9-45CF-8A2D-6580567BA929}"/>
              </a:ext>
            </a:extLst>
          </p:cNvPr>
          <p:cNvSpPr/>
          <p:nvPr>
            <p:custDataLst>
              <p:tags r:id="rId55"/>
            </p:custDataLst>
          </p:nvPr>
        </p:nvSpPr>
        <p:spPr>
          <a:xfrm rot="16200000">
            <a:off x="6215966" y="3039817"/>
            <a:ext cx="228600" cy="228600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53" name="OTLSHAPE_M_ac496c24632a437ead17d53fa3ab042e_Title">
            <a:extLst>
              <a:ext uri="{FF2B5EF4-FFF2-40B4-BE49-F238E27FC236}">
                <a16:creationId xmlns:a16="http://schemas.microsoft.com/office/drawing/2014/main" id="{04EABAD6-8B25-4B9C-8CD5-4E2BD48B50AE}"/>
              </a:ext>
            </a:extLst>
          </p:cNvPr>
          <p:cNvSpPr txBox="1"/>
          <p:nvPr>
            <p:custDataLst>
              <p:tags r:id="rId56"/>
            </p:custDataLst>
          </p:nvPr>
        </p:nvSpPr>
        <p:spPr>
          <a:xfrm>
            <a:off x="6798384" y="4029459"/>
            <a:ext cx="28702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400" b="1" spc="-4">
                <a:solidFill>
                  <a:schemeClr val="dk1"/>
                </a:solidFill>
                <a:latin typeface="Calibri" panose="020F0502020204030204" pitchFamily="34" charset="0"/>
              </a:rPr>
              <a:t>World Health Summit - Vaccine Apathy</a:t>
            </a:r>
            <a:endParaRPr lang="en-CA" sz="1400" b="1" spc="-4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7154" name="OTLSHAPE_M_ac496c24632a437ead17d53fa3ab042e_Date">
            <a:extLst>
              <a:ext uri="{FF2B5EF4-FFF2-40B4-BE49-F238E27FC236}">
                <a16:creationId xmlns:a16="http://schemas.microsoft.com/office/drawing/2014/main" id="{E7265990-D809-4178-A36F-33E12868AE2B}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6798384" y="4271902"/>
            <a:ext cx="11557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10">
                <a:solidFill>
                  <a:schemeClr val="dk2"/>
                </a:solidFill>
                <a:latin typeface="Calibri" panose="020F0502020204030204" pitchFamily="34" charset="0"/>
              </a:rPr>
              <a:t>16 October, 2017</a:t>
            </a:r>
          </a:p>
        </p:txBody>
      </p:sp>
      <p:sp>
        <p:nvSpPr>
          <p:cNvPr id="7155" name="OTLSHAPE_M_ac496c24632a437ead17d53fa3ab042e_Shape">
            <a:extLst>
              <a:ext uri="{FF2B5EF4-FFF2-40B4-BE49-F238E27FC236}">
                <a16:creationId xmlns:a16="http://schemas.microsoft.com/office/drawing/2014/main" id="{34AD0517-1948-4AA3-B553-E5BE9FDB18AC}"/>
              </a:ext>
            </a:extLst>
          </p:cNvPr>
          <p:cNvSpPr/>
          <p:nvPr>
            <p:custDataLst>
              <p:tags r:id="rId58"/>
            </p:custDataLst>
          </p:nvPr>
        </p:nvSpPr>
        <p:spPr>
          <a:xfrm rot="16200000">
            <a:off x="6552851" y="4166788"/>
            <a:ext cx="228600" cy="228600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56" name="OTLSHAPE_M_3d60096594484ae7979a17963fae6363_Title">
            <a:extLst>
              <a:ext uri="{FF2B5EF4-FFF2-40B4-BE49-F238E27FC236}">
                <a16:creationId xmlns:a16="http://schemas.microsoft.com/office/drawing/2014/main" id="{8A43AE8E-DF81-478C-A735-577EC7A525F5}"/>
              </a:ext>
            </a:extLst>
          </p:cNvPr>
          <p:cNvSpPr txBox="1"/>
          <p:nvPr>
            <p:custDataLst>
              <p:tags r:id="rId59"/>
            </p:custDataLst>
          </p:nvPr>
        </p:nvSpPr>
        <p:spPr>
          <a:xfrm>
            <a:off x="5502990" y="308337"/>
            <a:ext cx="13208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400" b="1" spc="-10" dirty="0">
                <a:solidFill>
                  <a:schemeClr val="dk1"/>
                </a:solidFill>
                <a:latin typeface="Calibri" panose="020F0502020204030204" pitchFamily="34" charset="0"/>
              </a:rPr>
              <a:t>WPD - 2016, 2017</a:t>
            </a:r>
          </a:p>
        </p:txBody>
      </p:sp>
      <p:sp>
        <p:nvSpPr>
          <p:cNvPr id="7157" name="OTLSHAPE_M_3d60096594484ae7979a17963fae6363_Date">
            <a:extLst>
              <a:ext uri="{FF2B5EF4-FFF2-40B4-BE49-F238E27FC236}">
                <a16:creationId xmlns:a16="http://schemas.microsoft.com/office/drawing/2014/main" id="{DD1FC699-BF23-4297-BFBC-62F6A4A753F9}"/>
              </a:ext>
            </a:extLst>
          </p:cNvPr>
          <p:cNvSpPr txBox="1"/>
          <p:nvPr>
            <p:custDataLst>
              <p:tags r:id="rId60"/>
            </p:custDataLst>
          </p:nvPr>
        </p:nvSpPr>
        <p:spPr>
          <a:xfrm>
            <a:off x="5502990" y="550781"/>
            <a:ext cx="13208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8">
                <a:solidFill>
                  <a:schemeClr val="dk2"/>
                </a:solidFill>
                <a:latin typeface="Calibri" panose="020F0502020204030204" pitchFamily="34" charset="0"/>
              </a:rPr>
              <a:t>20 November, 2016</a:t>
            </a:r>
          </a:p>
        </p:txBody>
      </p:sp>
      <p:sp>
        <p:nvSpPr>
          <p:cNvPr id="7158" name="OTLSHAPE_M_3d60096594484ae7979a17963fae6363_Shape">
            <a:extLst>
              <a:ext uri="{FF2B5EF4-FFF2-40B4-BE49-F238E27FC236}">
                <a16:creationId xmlns:a16="http://schemas.microsoft.com/office/drawing/2014/main" id="{67A47628-FE78-4134-AA98-424C1C2DEAAA}"/>
              </a:ext>
            </a:extLst>
          </p:cNvPr>
          <p:cNvSpPr/>
          <p:nvPr>
            <p:custDataLst>
              <p:tags r:id="rId61"/>
            </p:custDataLst>
          </p:nvPr>
        </p:nvSpPr>
        <p:spPr>
          <a:xfrm rot="16200000">
            <a:off x="5251108" y="445666"/>
            <a:ext cx="228600" cy="228600"/>
          </a:xfrm>
          <a:prstGeom prst="flowChartMerge">
            <a:avLst/>
          </a:prstGeom>
          <a:solidFill>
            <a:srgbClr val="6F3198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59" name="OTLSHAPE_M_9385661453bb437ca1fb6dc3280ace48_Title">
            <a:extLst>
              <a:ext uri="{FF2B5EF4-FFF2-40B4-BE49-F238E27FC236}">
                <a16:creationId xmlns:a16="http://schemas.microsoft.com/office/drawing/2014/main" id="{1571673D-56C1-4BF7-A83A-F1B25767A423}"/>
              </a:ext>
            </a:extLst>
          </p:cNvPr>
          <p:cNvSpPr txBox="1"/>
          <p:nvPr>
            <p:custDataLst>
              <p:tags r:id="rId62"/>
            </p:custDataLst>
          </p:nvPr>
        </p:nvSpPr>
        <p:spPr>
          <a:xfrm>
            <a:off x="8970423" y="3471167"/>
            <a:ext cx="13716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400" b="1" spc="-8">
                <a:solidFill>
                  <a:schemeClr val="dk1"/>
                </a:solidFill>
                <a:latin typeface="Calibri" panose="020F0502020204030204" pitchFamily="34" charset="0"/>
              </a:rPr>
              <a:t>WIW - 2016 - 2019</a:t>
            </a:r>
          </a:p>
        </p:txBody>
      </p:sp>
      <p:sp>
        <p:nvSpPr>
          <p:cNvPr id="7160" name="OTLSHAPE_M_9385661453bb437ca1fb6dc3280ace48_Date">
            <a:extLst>
              <a:ext uri="{FF2B5EF4-FFF2-40B4-BE49-F238E27FC236}">
                <a16:creationId xmlns:a16="http://schemas.microsoft.com/office/drawing/2014/main" id="{5ED1ADB6-9B5B-4937-B168-E08D15307F3E}"/>
              </a:ext>
            </a:extLst>
          </p:cNvPr>
          <p:cNvSpPr txBox="1"/>
          <p:nvPr>
            <p:custDataLst>
              <p:tags r:id="rId63"/>
            </p:custDataLst>
          </p:nvPr>
        </p:nvSpPr>
        <p:spPr>
          <a:xfrm>
            <a:off x="8970423" y="3713610"/>
            <a:ext cx="9398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10">
                <a:solidFill>
                  <a:schemeClr val="dk2"/>
                </a:solidFill>
                <a:latin typeface="Calibri" panose="020F0502020204030204" pitchFamily="34" charset="0"/>
              </a:rPr>
              <a:t>24 April, 2019</a:t>
            </a:r>
          </a:p>
        </p:txBody>
      </p:sp>
      <p:sp>
        <p:nvSpPr>
          <p:cNvPr id="7161" name="OTLSHAPE_M_9385661453bb437ca1fb6dc3280ace48_Shape">
            <a:extLst>
              <a:ext uri="{FF2B5EF4-FFF2-40B4-BE49-F238E27FC236}">
                <a16:creationId xmlns:a16="http://schemas.microsoft.com/office/drawing/2014/main" id="{3E0A3706-9217-4D08-9E09-374B58577DAC}"/>
              </a:ext>
            </a:extLst>
          </p:cNvPr>
          <p:cNvSpPr/>
          <p:nvPr>
            <p:custDataLst>
              <p:tags r:id="rId64"/>
            </p:custDataLst>
          </p:nvPr>
        </p:nvSpPr>
        <p:spPr>
          <a:xfrm rot="16200000">
            <a:off x="8718541" y="3608496"/>
            <a:ext cx="228600" cy="228600"/>
          </a:xfrm>
          <a:prstGeom prst="flowChartMerge">
            <a:avLst/>
          </a:prstGeom>
          <a:solidFill>
            <a:srgbClr val="6F3198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62" name="OTLSHAPE_M_e4e8f46fcff14a059cc22c2bd0fd3e34_Title">
            <a:extLst>
              <a:ext uri="{FF2B5EF4-FFF2-40B4-BE49-F238E27FC236}">
                <a16:creationId xmlns:a16="http://schemas.microsoft.com/office/drawing/2014/main" id="{E95E3A0A-DD04-4654-83E3-1764D99B4312}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7901772" y="1723929"/>
            <a:ext cx="15367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400" b="1" spc="-6">
                <a:solidFill>
                  <a:schemeClr val="dk1"/>
                </a:solidFill>
                <a:latin typeface="Calibri" panose="020F0502020204030204" pitchFamily="34" charset="0"/>
              </a:rPr>
              <a:t>IFA 2018 Global Conf</a:t>
            </a:r>
          </a:p>
        </p:txBody>
      </p:sp>
      <p:sp>
        <p:nvSpPr>
          <p:cNvPr id="7163" name="OTLSHAPE_M_e4e8f46fcff14a059cc22c2bd0fd3e34_Date">
            <a:extLst>
              <a:ext uri="{FF2B5EF4-FFF2-40B4-BE49-F238E27FC236}">
                <a16:creationId xmlns:a16="http://schemas.microsoft.com/office/drawing/2014/main" id="{C9543106-56F2-4989-9756-6942E7CB86DD}"/>
              </a:ext>
            </a:extLst>
          </p:cNvPr>
          <p:cNvSpPr txBox="1"/>
          <p:nvPr>
            <p:custDataLst>
              <p:tags r:id="rId66"/>
            </p:custDataLst>
          </p:nvPr>
        </p:nvSpPr>
        <p:spPr>
          <a:xfrm>
            <a:off x="7901772" y="1966371"/>
            <a:ext cx="10033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200" spc="-8">
                <a:solidFill>
                  <a:schemeClr val="dk2"/>
                </a:solidFill>
                <a:latin typeface="Calibri" panose="020F0502020204030204" pitchFamily="34" charset="0"/>
              </a:rPr>
              <a:t>08 August, 2018</a:t>
            </a:r>
          </a:p>
        </p:txBody>
      </p:sp>
      <p:sp>
        <p:nvSpPr>
          <p:cNvPr id="7164" name="OTLSHAPE_M_e4e8f46fcff14a059cc22c2bd0fd3e34_Shape">
            <a:extLst>
              <a:ext uri="{FF2B5EF4-FFF2-40B4-BE49-F238E27FC236}">
                <a16:creationId xmlns:a16="http://schemas.microsoft.com/office/drawing/2014/main" id="{F62344BC-0A33-46FF-8C55-159CF474F36D}"/>
              </a:ext>
            </a:extLst>
          </p:cNvPr>
          <p:cNvSpPr/>
          <p:nvPr>
            <p:custDataLst>
              <p:tags r:id="rId67"/>
            </p:custDataLst>
          </p:nvPr>
        </p:nvSpPr>
        <p:spPr>
          <a:xfrm rot="16200000">
            <a:off x="7707038" y="1881026"/>
            <a:ext cx="165100" cy="165100"/>
          </a:xfrm>
          <a:prstGeom prst="flowChartMerge">
            <a:avLst/>
          </a:prstGeom>
          <a:solidFill>
            <a:srgbClr val="2F369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65" name="OTLSHAPE_M_f04d78db6ad84ea59f995ecd100b07c4_Title">
            <a:extLst>
              <a:ext uri="{FF2B5EF4-FFF2-40B4-BE49-F238E27FC236}">
                <a16:creationId xmlns:a16="http://schemas.microsoft.com/office/drawing/2014/main" id="{0BE77D7D-7D34-4921-B69D-C66ABFC402F9}"/>
              </a:ext>
            </a:extLst>
          </p:cNvPr>
          <p:cNvSpPr txBox="1"/>
          <p:nvPr>
            <p:custDataLst>
              <p:tags r:id="rId68"/>
            </p:custDataLst>
          </p:nvPr>
        </p:nvSpPr>
        <p:spPr>
          <a:xfrm>
            <a:off x="9028885" y="2266726"/>
            <a:ext cx="1181100" cy="34103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100" b="1" dirty="0">
                <a:solidFill>
                  <a:schemeClr val="dk1"/>
                </a:solidFill>
                <a:latin typeface="Calibri" panose="020F0502020204030204" pitchFamily="34" charset="0"/>
              </a:rPr>
              <a:t>WHO Immunisation 2021-2030 Strategy</a:t>
            </a:r>
          </a:p>
        </p:txBody>
      </p:sp>
      <p:sp>
        <p:nvSpPr>
          <p:cNvPr id="7166" name="OTLSHAPE_M_f04d78db6ad84ea59f995ecd100b07c4_Date">
            <a:extLst>
              <a:ext uri="{FF2B5EF4-FFF2-40B4-BE49-F238E27FC236}">
                <a16:creationId xmlns:a16="http://schemas.microsoft.com/office/drawing/2014/main" id="{0831709B-06F1-44B0-86D4-ABCA2D8F374B}"/>
              </a:ext>
            </a:extLst>
          </p:cNvPr>
          <p:cNvSpPr txBox="1"/>
          <p:nvPr>
            <p:custDataLst>
              <p:tags r:id="rId69"/>
            </p:custDataLst>
          </p:nvPr>
        </p:nvSpPr>
        <p:spPr>
          <a:xfrm>
            <a:off x="9028885" y="2633164"/>
            <a:ext cx="6985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000" spc="-12">
                <a:solidFill>
                  <a:schemeClr val="dk2"/>
                </a:solidFill>
                <a:latin typeface="Calibri" panose="020F0502020204030204" pitchFamily="34" charset="0"/>
              </a:rPr>
              <a:t>23 May, 2019</a:t>
            </a:r>
          </a:p>
        </p:txBody>
      </p:sp>
      <p:sp>
        <p:nvSpPr>
          <p:cNvPr id="7167" name="OTLSHAPE_M_f04d78db6ad84ea59f995ecd100b07c4_Shape">
            <a:extLst>
              <a:ext uri="{FF2B5EF4-FFF2-40B4-BE49-F238E27FC236}">
                <a16:creationId xmlns:a16="http://schemas.microsoft.com/office/drawing/2014/main" id="{50450FA8-400D-4A65-9D65-2F4A47A20560}"/>
              </a:ext>
            </a:extLst>
          </p:cNvPr>
          <p:cNvSpPr/>
          <p:nvPr>
            <p:custDataLst>
              <p:tags r:id="rId70"/>
            </p:custDataLst>
          </p:nvPr>
        </p:nvSpPr>
        <p:spPr>
          <a:xfrm rot="16200000">
            <a:off x="8834151" y="2470306"/>
            <a:ext cx="165100" cy="165100"/>
          </a:xfrm>
          <a:prstGeom prst="flowChartMerge">
            <a:avLst/>
          </a:prstGeom>
          <a:solidFill>
            <a:srgbClr val="2F369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68" name="OTLSHAPE_T_855a1e1e2dfc4bde8ec45b29c04dfdd7_Shape">
            <a:extLst>
              <a:ext uri="{FF2B5EF4-FFF2-40B4-BE49-F238E27FC236}">
                <a16:creationId xmlns:a16="http://schemas.microsoft.com/office/drawing/2014/main" id="{9DC4E197-CCA5-414A-B2D5-FA699085C82A}"/>
              </a:ext>
            </a:extLst>
          </p:cNvPr>
          <p:cNvSpPr/>
          <p:nvPr>
            <p:custDataLst>
              <p:tags r:id="rId71"/>
            </p:custDataLst>
          </p:nvPr>
        </p:nvSpPr>
        <p:spPr>
          <a:xfrm>
            <a:off x="3591303" y="5409777"/>
            <a:ext cx="50800" cy="270933"/>
          </a:xfrm>
          <a:prstGeom prst="chevron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7169" name="OTLSHAPE_T_855a1e1e2dfc4bde8ec45b29c04dfdd7_ShapePercentage" hidden="1">
            <a:extLst>
              <a:ext uri="{FF2B5EF4-FFF2-40B4-BE49-F238E27FC236}">
                <a16:creationId xmlns:a16="http://schemas.microsoft.com/office/drawing/2014/main" id="{7D3E5307-D0BE-4DF0-B8DB-CECA7930BFE7}"/>
              </a:ext>
            </a:extLst>
          </p:cNvPr>
          <p:cNvSpPr/>
          <p:nvPr>
            <p:custDataLst>
              <p:tags r:id="rId72"/>
            </p:custDataLst>
          </p:nvPr>
        </p:nvSpPr>
        <p:spPr>
          <a:xfrm>
            <a:off x="3591303" y="5409776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7170" name="OTLSHAPE_T_855a1e1e2dfc4bde8ec45b29c04dfdd7_Duration" hidden="1">
            <a:extLst>
              <a:ext uri="{FF2B5EF4-FFF2-40B4-BE49-F238E27FC236}">
                <a16:creationId xmlns:a16="http://schemas.microsoft.com/office/drawing/2014/main" id="{472E949F-060A-407D-9FD1-9CD6CEB7B27D}"/>
              </a:ext>
            </a:extLst>
          </p:cNvPr>
          <p:cNvSpPr txBox="1"/>
          <p:nvPr>
            <p:custDataLst>
              <p:tags r:id="rId73"/>
            </p:custDataLst>
          </p:nvPr>
        </p:nvSpPr>
        <p:spPr>
          <a:xfrm>
            <a:off x="1524000" y="5409777"/>
            <a:ext cx="520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1000">
                <a:solidFill>
                  <a:srgbClr val="ED7D31"/>
                </a:solidFill>
                <a:latin typeface="Calibri" panose="020F0502020204030204" pitchFamily="34" charset="0"/>
              </a:rPr>
              <a:t>0 minutes</a:t>
            </a:r>
          </a:p>
        </p:txBody>
      </p:sp>
      <p:sp>
        <p:nvSpPr>
          <p:cNvPr id="7171" name="OTLSHAPE_T_855a1e1e2dfc4bde8ec45b29c04dfdd7_TextPercentage" hidden="1">
            <a:extLst>
              <a:ext uri="{FF2B5EF4-FFF2-40B4-BE49-F238E27FC236}">
                <a16:creationId xmlns:a16="http://schemas.microsoft.com/office/drawing/2014/main" id="{145F7B0E-8AA6-400A-BF00-BF29A50E7646}"/>
              </a:ext>
            </a:extLst>
          </p:cNvPr>
          <p:cNvSpPr txBox="1"/>
          <p:nvPr>
            <p:custDataLst>
              <p:tags r:id="rId74"/>
            </p:custDataLst>
          </p:nvPr>
        </p:nvSpPr>
        <p:spPr>
          <a:xfrm>
            <a:off x="1524000" y="5564801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00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7172" name="OTLSHAPE_T_855a1e1e2dfc4bde8ec45b29c04dfdd7_StartDate" hidden="1">
            <a:extLst>
              <a:ext uri="{FF2B5EF4-FFF2-40B4-BE49-F238E27FC236}">
                <a16:creationId xmlns:a16="http://schemas.microsoft.com/office/drawing/2014/main" id="{5F28EA73-32B3-4988-AAF7-144F6F75027C}"/>
              </a:ext>
            </a:extLst>
          </p:cNvPr>
          <p:cNvSpPr txBox="1"/>
          <p:nvPr>
            <p:custDataLst>
              <p:tags r:id="rId75"/>
            </p:custDataLst>
          </p:nvPr>
        </p:nvSpPr>
        <p:spPr>
          <a:xfrm>
            <a:off x="1524000" y="5564802"/>
            <a:ext cx="0" cy="200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3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7173" name="OTLSHAPE_T_855a1e1e2dfc4bde8ec45b29c04dfdd7_EndDate" hidden="1">
            <a:extLst>
              <a:ext uri="{FF2B5EF4-FFF2-40B4-BE49-F238E27FC236}">
                <a16:creationId xmlns:a16="http://schemas.microsoft.com/office/drawing/2014/main" id="{C530A825-4F08-46B2-AAFB-F2534899282E}"/>
              </a:ext>
            </a:extLst>
          </p:cNvPr>
          <p:cNvSpPr txBox="1"/>
          <p:nvPr>
            <p:custDataLst>
              <p:tags r:id="rId76"/>
            </p:custDataLst>
          </p:nvPr>
        </p:nvSpPr>
        <p:spPr>
          <a:xfrm>
            <a:off x="1524000" y="5564802"/>
            <a:ext cx="0" cy="200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3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7174" name="OTLSHAPE_T_855a1e1e2dfc4bde8ec45b29c04dfdd7_JoinedDate">
            <a:extLst>
              <a:ext uri="{FF2B5EF4-FFF2-40B4-BE49-F238E27FC236}">
                <a16:creationId xmlns:a16="http://schemas.microsoft.com/office/drawing/2014/main" id="{7360278D-F5F3-438F-9417-23D1CAF4553C}"/>
              </a:ext>
            </a:extLst>
          </p:cNvPr>
          <p:cNvSpPr txBox="1"/>
          <p:nvPr>
            <p:custDataLst>
              <p:tags r:id="rId77"/>
            </p:custDataLst>
          </p:nvPr>
        </p:nvSpPr>
        <p:spPr>
          <a:xfrm>
            <a:off x="2198706" y="5444469"/>
            <a:ext cx="13462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r"/>
            <a:r>
              <a:rPr lang="en-CA" sz="1300" spc="-10">
                <a:solidFill>
                  <a:schemeClr val="dk2"/>
                </a:solidFill>
                <a:latin typeface="Calibri" panose="020F0502020204030204" pitchFamily="34" charset="0"/>
              </a:rPr>
              <a:t>30 September, 2015</a:t>
            </a:r>
          </a:p>
        </p:txBody>
      </p:sp>
      <p:sp>
        <p:nvSpPr>
          <p:cNvPr id="7175" name="OTLSHAPE_T_855a1e1e2dfc4bde8ec45b29c04dfdd7_Title">
            <a:extLst>
              <a:ext uri="{FF2B5EF4-FFF2-40B4-BE49-F238E27FC236}">
                <a16:creationId xmlns:a16="http://schemas.microsoft.com/office/drawing/2014/main" id="{901EA581-9E9C-4F81-8E5B-6FCE111158EB}"/>
              </a:ext>
            </a:extLst>
          </p:cNvPr>
          <p:cNvSpPr txBox="1"/>
          <p:nvPr>
            <p:custDataLst>
              <p:tags r:id="rId78"/>
            </p:custDataLst>
          </p:nvPr>
        </p:nvSpPr>
        <p:spPr>
          <a:xfrm>
            <a:off x="3692903" y="5436722"/>
            <a:ext cx="25654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400" b="1" spc="-4">
                <a:solidFill>
                  <a:schemeClr val="dk1"/>
                </a:solidFill>
                <a:latin typeface="Calibri" panose="020F0502020204030204" pitchFamily="34" charset="0"/>
              </a:rPr>
              <a:t>WHO Report on Ageing and Health</a:t>
            </a:r>
            <a:endParaRPr lang="en-CA" sz="1400" b="1" spc="-4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7176" name="OTLSHAPE_T_c057506549f0487b8ade8aa1c0219861_Shape">
            <a:extLst>
              <a:ext uri="{FF2B5EF4-FFF2-40B4-BE49-F238E27FC236}">
                <a16:creationId xmlns:a16="http://schemas.microsoft.com/office/drawing/2014/main" id="{B32EB444-F743-40A1-AD4E-3FBF2DCEE072}"/>
              </a:ext>
            </a:extLst>
          </p:cNvPr>
          <p:cNvSpPr/>
          <p:nvPr>
            <p:custDataLst>
              <p:tags r:id="rId79"/>
            </p:custDataLst>
          </p:nvPr>
        </p:nvSpPr>
        <p:spPr>
          <a:xfrm>
            <a:off x="4526650" y="5718810"/>
            <a:ext cx="50800" cy="270933"/>
          </a:xfrm>
          <a:prstGeom prst="chevron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7177" name="OTLSHAPE_T_c057506549f0487b8ade8aa1c0219861_ShapePercentage" hidden="1">
            <a:extLst>
              <a:ext uri="{FF2B5EF4-FFF2-40B4-BE49-F238E27FC236}">
                <a16:creationId xmlns:a16="http://schemas.microsoft.com/office/drawing/2014/main" id="{E3C7C54D-206B-4F5C-A62F-35C8903E1E6E}"/>
              </a:ext>
            </a:extLst>
          </p:cNvPr>
          <p:cNvSpPr/>
          <p:nvPr>
            <p:custDataLst>
              <p:tags r:id="rId80"/>
            </p:custDataLst>
          </p:nvPr>
        </p:nvSpPr>
        <p:spPr>
          <a:xfrm>
            <a:off x="4526650" y="5718809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7178" name="OTLSHAPE_T_c057506549f0487b8ade8aa1c0219861_Duration" hidden="1">
            <a:extLst>
              <a:ext uri="{FF2B5EF4-FFF2-40B4-BE49-F238E27FC236}">
                <a16:creationId xmlns:a16="http://schemas.microsoft.com/office/drawing/2014/main" id="{79BE1D0A-5298-4883-B6F4-EC4D909F30C6}"/>
              </a:ext>
            </a:extLst>
          </p:cNvPr>
          <p:cNvSpPr txBox="1"/>
          <p:nvPr>
            <p:custDataLst>
              <p:tags r:id="rId81"/>
            </p:custDataLst>
          </p:nvPr>
        </p:nvSpPr>
        <p:spPr>
          <a:xfrm>
            <a:off x="1524000" y="5718810"/>
            <a:ext cx="520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1000">
                <a:solidFill>
                  <a:srgbClr val="ED7D31"/>
                </a:solidFill>
                <a:latin typeface="Calibri" panose="020F0502020204030204" pitchFamily="34" charset="0"/>
              </a:rPr>
              <a:t>0 minutes</a:t>
            </a:r>
          </a:p>
        </p:txBody>
      </p:sp>
      <p:sp>
        <p:nvSpPr>
          <p:cNvPr id="7179" name="OTLSHAPE_T_c057506549f0487b8ade8aa1c0219861_TextPercentage" hidden="1">
            <a:extLst>
              <a:ext uri="{FF2B5EF4-FFF2-40B4-BE49-F238E27FC236}">
                <a16:creationId xmlns:a16="http://schemas.microsoft.com/office/drawing/2014/main" id="{DE1A40FB-29C7-427E-A38B-B40C1027D49D}"/>
              </a:ext>
            </a:extLst>
          </p:cNvPr>
          <p:cNvSpPr txBox="1"/>
          <p:nvPr>
            <p:custDataLst>
              <p:tags r:id="rId82"/>
            </p:custDataLst>
          </p:nvPr>
        </p:nvSpPr>
        <p:spPr>
          <a:xfrm>
            <a:off x="1524000" y="587383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00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7180" name="OTLSHAPE_T_c057506549f0487b8ade8aa1c0219861_StartDate" hidden="1">
            <a:extLst>
              <a:ext uri="{FF2B5EF4-FFF2-40B4-BE49-F238E27FC236}">
                <a16:creationId xmlns:a16="http://schemas.microsoft.com/office/drawing/2014/main" id="{4B7E54B8-523D-4C34-A10B-59954F2393A8}"/>
              </a:ext>
            </a:extLst>
          </p:cNvPr>
          <p:cNvSpPr txBox="1"/>
          <p:nvPr>
            <p:custDataLst>
              <p:tags r:id="rId83"/>
            </p:custDataLst>
          </p:nvPr>
        </p:nvSpPr>
        <p:spPr>
          <a:xfrm>
            <a:off x="1524000" y="5873835"/>
            <a:ext cx="0" cy="200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3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7181" name="OTLSHAPE_T_c057506549f0487b8ade8aa1c0219861_EndDate" hidden="1">
            <a:extLst>
              <a:ext uri="{FF2B5EF4-FFF2-40B4-BE49-F238E27FC236}">
                <a16:creationId xmlns:a16="http://schemas.microsoft.com/office/drawing/2014/main" id="{A931DBCC-EA8B-42AD-AE68-44253C3F91DD}"/>
              </a:ext>
            </a:extLst>
          </p:cNvPr>
          <p:cNvSpPr txBox="1"/>
          <p:nvPr>
            <p:custDataLst>
              <p:tags r:id="rId84"/>
            </p:custDataLst>
          </p:nvPr>
        </p:nvSpPr>
        <p:spPr>
          <a:xfrm>
            <a:off x="1524000" y="5873835"/>
            <a:ext cx="0" cy="200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3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7182" name="OTLSHAPE_T_c057506549f0487b8ade8aa1c0219861_JoinedDate">
            <a:extLst>
              <a:ext uri="{FF2B5EF4-FFF2-40B4-BE49-F238E27FC236}">
                <a16:creationId xmlns:a16="http://schemas.microsoft.com/office/drawing/2014/main" id="{1B08308D-2027-4E45-99CF-872C0E307738}"/>
              </a:ext>
            </a:extLst>
          </p:cNvPr>
          <p:cNvSpPr txBox="1"/>
          <p:nvPr>
            <p:custDataLst>
              <p:tags r:id="rId85"/>
            </p:custDataLst>
          </p:nvPr>
        </p:nvSpPr>
        <p:spPr>
          <a:xfrm>
            <a:off x="3577706" y="5753502"/>
            <a:ext cx="9017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r"/>
            <a:r>
              <a:rPr lang="en-CA" sz="1300" spc="-12">
                <a:solidFill>
                  <a:schemeClr val="dk2"/>
                </a:solidFill>
                <a:latin typeface="Calibri" panose="020F0502020204030204" pitchFamily="34" charset="0"/>
              </a:rPr>
              <a:t>26 May, 2016</a:t>
            </a:r>
          </a:p>
        </p:txBody>
      </p:sp>
      <p:sp>
        <p:nvSpPr>
          <p:cNvPr id="7183" name="OTLSHAPE_T_c057506549f0487b8ade8aa1c0219861_Title">
            <a:extLst>
              <a:ext uri="{FF2B5EF4-FFF2-40B4-BE49-F238E27FC236}">
                <a16:creationId xmlns:a16="http://schemas.microsoft.com/office/drawing/2014/main" id="{4A94FB09-2808-4246-B895-C47C354CF1F1}"/>
              </a:ext>
            </a:extLst>
          </p:cNvPr>
          <p:cNvSpPr txBox="1"/>
          <p:nvPr>
            <p:custDataLst>
              <p:tags r:id="rId86"/>
            </p:custDataLst>
          </p:nvPr>
        </p:nvSpPr>
        <p:spPr>
          <a:xfrm>
            <a:off x="4628250" y="5745755"/>
            <a:ext cx="27686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400" b="1" spc="-4">
                <a:solidFill>
                  <a:schemeClr val="dk1"/>
                </a:solidFill>
                <a:latin typeface="Calibri" panose="020F0502020204030204" pitchFamily="34" charset="0"/>
              </a:rPr>
              <a:t>WHO Global Strategy and Action Plan</a:t>
            </a:r>
            <a:endParaRPr lang="en-CA" sz="1400" b="1" spc="-4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7184" name="OTLSHAPE_T_1b15abb8a51e47e58c8b5aae5239eb9a_Shape">
            <a:extLst>
              <a:ext uri="{FF2B5EF4-FFF2-40B4-BE49-F238E27FC236}">
                <a16:creationId xmlns:a16="http://schemas.microsoft.com/office/drawing/2014/main" id="{2C8A65B5-842A-4C56-86E0-C24B49CAD497}"/>
              </a:ext>
            </a:extLst>
          </p:cNvPr>
          <p:cNvSpPr/>
          <p:nvPr>
            <p:custDataLst>
              <p:tags r:id="rId87"/>
            </p:custDataLst>
          </p:nvPr>
        </p:nvSpPr>
        <p:spPr>
          <a:xfrm>
            <a:off x="3673489" y="6027843"/>
            <a:ext cx="50800" cy="270933"/>
          </a:xfrm>
          <a:prstGeom prst="chevron">
            <a:avLst/>
          </a:prstGeom>
          <a:solidFill>
            <a:srgbClr val="2F369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7185" name="OTLSHAPE_T_1b15abb8a51e47e58c8b5aae5239eb9a_ShapePercentage" hidden="1">
            <a:extLst>
              <a:ext uri="{FF2B5EF4-FFF2-40B4-BE49-F238E27FC236}">
                <a16:creationId xmlns:a16="http://schemas.microsoft.com/office/drawing/2014/main" id="{3E3618F5-D150-4614-99FE-9D43F9FB43B8}"/>
              </a:ext>
            </a:extLst>
          </p:cNvPr>
          <p:cNvSpPr/>
          <p:nvPr>
            <p:custDataLst>
              <p:tags r:id="rId88"/>
            </p:custDataLst>
          </p:nvPr>
        </p:nvSpPr>
        <p:spPr>
          <a:xfrm>
            <a:off x="3673489" y="6027842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7186" name="OTLSHAPE_T_1b15abb8a51e47e58c8b5aae5239eb9a_Duration" hidden="1">
            <a:extLst>
              <a:ext uri="{FF2B5EF4-FFF2-40B4-BE49-F238E27FC236}">
                <a16:creationId xmlns:a16="http://schemas.microsoft.com/office/drawing/2014/main" id="{24172B40-1406-4356-8FEF-A43EBCEB64D1}"/>
              </a:ext>
            </a:extLst>
          </p:cNvPr>
          <p:cNvSpPr txBox="1"/>
          <p:nvPr>
            <p:custDataLst>
              <p:tags r:id="rId89"/>
            </p:custDataLst>
          </p:nvPr>
        </p:nvSpPr>
        <p:spPr>
          <a:xfrm>
            <a:off x="1524000" y="6027843"/>
            <a:ext cx="520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1000">
                <a:solidFill>
                  <a:srgbClr val="ED7D31"/>
                </a:solidFill>
                <a:latin typeface="Calibri" panose="020F0502020204030204" pitchFamily="34" charset="0"/>
              </a:rPr>
              <a:t>0 minutes</a:t>
            </a:r>
          </a:p>
        </p:txBody>
      </p:sp>
      <p:sp>
        <p:nvSpPr>
          <p:cNvPr id="7187" name="OTLSHAPE_T_1b15abb8a51e47e58c8b5aae5239eb9a_TextPercentage" hidden="1">
            <a:extLst>
              <a:ext uri="{FF2B5EF4-FFF2-40B4-BE49-F238E27FC236}">
                <a16:creationId xmlns:a16="http://schemas.microsoft.com/office/drawing/2014/main" id="{AFCAF757-FBF7-4D3E-977E-795EFC77287F}"/>
              </a:ext>
            </a:extLst>
          </p:cNvPr>
          <p:cNvSpPr txBox="1"/>
          <p:nvPr>
            <p:custDataLst>
              <p:tags r:id="rId90"/>
            </p:custDataLst>
          </p:nvPr>
        </p:nvSpPr>
        <p:spPr>
          <a:xfrm>
            <a:off x="1524000" y="6182867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00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7188" name="OTLSHAPE_T_1b15abb8a51e47e58c8b5aae5239eb9a_StartDate" hidden="1">
            <a:extLst>
              <a:ext uri="{FF2B5EF4-FFF2-40B4-BE49-F238E27FC236}">
                <a16:creationId xmlns:a16="http://schemas.microsoft.com/office/drawing/2014/main" id="{274EB669-8B47-4503-A651-7B7D7806569A}"/>
              </a:ext>
            </a:extLst>
          </p:cNvPr>
          <p:cNvSpPr txBox="1"/>
          <p:nvPr>
            <p:custDataLst>
              <p:tags r:id="rId91"/>
            </p:custDataLst>
          </p:nvPr>
        </p:nvSpPr>
        <p:spPr>
          <a:xfrm>
            <a:off x="1524000" y="6182868"/>
            <a:ext cx="0" cy="200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3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7189" name="OTLSHAPE_T_1b15abb8a51e47e58c8b5aae5239eb9a_EndDate" hidden="1">
            <a:extLst>
              <a:ext uri="{FF2B5EF4-FFF2-40B4-BE49-F238E27FC236}">
                <a16:creationId xmlns:a16="http://schemas.microsoft.com/office/drawing/2014/main" id="{5672FE59-6A79-45C9-A14B-C013F517E2F0}"/>
              </a:ext>
            </a:extLst>
          </p:cNvPr>
          <p:cNvSpPr txBox="1"/>
          <p:nvPr>
            <p:custDataLst>
              <p:tags r:id="rId92"/>
            </p:custDataLst>
          </p:nvPr>
        </p:nvSpPr>
        <p:spPr>
          <a:xfrm>
            <a:off x="1524000" y="6182868"/>
            <a:ext cx="0" cy="200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3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7190" name="OTLSHAPE_T_1b15abb8a51e47e58c8b5aae5239eb9a_JoinedDate">
            <a:extLst>
              <a:ext uri="{FF2B5EF4-FFF2-40B4-BE49-F238E27FC236}">
                <a16:creationId xmlns:a16="http://schemas.microsoft.com/office/drawing/2014/main" id="{0F6297D2-CF58-48A7-BAB0-12A4C28A4A37}"/>
              </a:ext>
            </a:extLst>
          </p:cNvPr>
          <p:cNvSpPr txBox="1"/>
          <p:nvPr>
            <p:custDataLst>
              <p:tags r:id="rId93"/>
            </p:custDataLst>
          </p:nvPr>
        </p:nvSpPr>
        <p:spPr>
          <a:xfrm>
            <a:off x="2472534" y="6062535"/>
            <a:ext cx="11557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r"/>
            <a:r>
              <a:rPr lang="en-CA" sz="1300" spc="-10">
                <a:solidFill>
                  <a:schemeClr val="dk2"/>
                </a:solidFill>
                <a:latin typeface="Calibri" panose="020F0502020204030204" pitchFamily="34" charset="0"/>
              </a:rPr>
              <a:t>21 October, 2015</a:t>
            </a:r>
          </a:p>
        </p:txBody>
      </p:sp>
      <p:sp>
        <p:nvSpPr>
          <p:cNvPr id="7191" name="OTLSHAPE_T_1b15abb8a51e47e58c8b5aae5239eb9a_Title">
            <a:extLst>
              <a:ext uri="{FF2B5EF4-FFF2-40B4-BE49-F238E27FC236}">
                <a16:creationId xmlns:a16="http://schemas.microsoft.com/office/drawing/2014/main" id="{ADECF5B4-D6B2-4457-9B0E-2706392813A2}"/>
              </a:ext>
            </a:extLst>
          </p:cNvPr>
          <p:cNvSpPr txBox="1"/>
          <p:nvPr>
            <p:custDataLst>
              <p:tags r:id="rId94"/>
            </p:custDataLst>
          </p:nvPr>
        </p:nvSpPr>
        <p:spPr>
          <a:xfrm>
            <a:off x="3775089" y="6054788"/>
            <a:ext cx="26162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400" b="1" spc="-4">
                <a:solidFill>
                  <a:schemeClr val="dk1"/>
                </a:solidFill>
                <a:latin typeface="Calibri" panose="020F0502020204030204" pitchFamily="34" charset="0"/>
              </a:rPr>
              <a:t>UN Sustainable Development Goals</a:t>
            </a:r>
          </a:p>
        </p:txBody>
      </p:sp>
      <p:sp>
        <p:nvSpPr>
          <p:cNvPr id="7192" name="OTLSHAPE_T_a6e4f76e4484436eb6403c2f48ec265c_Shape">
            <a:extLst>
              <a:ext uri="{FF2B5EF4-FFF2-40B4-BE49-F238E27FC236}">
                <a16:creationId xmlns:a16="http://schemas.microsoft.com/office/drawing/2014/main" id="{81674A3E-92F2-45D3-9FB9-B33DFE1DB748}"/>
              </a:ext>
            </a:extLst>
          </p:cNvPr>
          <p:cNvSpPr/>
          <p:nvPr>
            <p:custDataLst>
              <p:tags r:id="rId95"/>
            </p:custDataLst>
          </p:nvPr>
        </p:nvSpPr>
        <p:spPr>
          <a:xfrm>
            <a:off x="6651726" y="6336876"/>
            <a:ext cx="50800" cy="270933"/>
          </a:xfrm>
          <a:prstGeom prst="chevron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7193" name="OTLSHAPE_T_a6e4f76e4484436eb6403c2f48ec265c_ShapePercentage" hidden="1">
            <a:extLst>
              <a:ext uri="{FF2B5EF4-FFF2-40B4-BE49-F238E27FC236}">
                <a16:creationId xmlns:a16="http://schemas.microsoft.com/office/drawing/2014/main" id="{3F844209-66CE-4BA5-A9CF-6F12BA2666B1}"/>
              </a:ext>
            </a:extLst>
          </p:cNvPr>
          <p:cNvSpPr/>
          <p:nvPr>
            <p:custDataLst>
              <p:tags r:id="rId96"/>
            </p:custDataLst>
          </p:nvPr>
        </p:nvSpPr>
        <p:spPr>
          <a:xfrm>
            <a:off x="6651726" y="6336875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7194" name="OTLSHAPE_T_a6e4f76e4484436eb6403c2f48ec265c_Duration" hidden="1">
            <a:extLst>
              <a:ext uri="{FF2B5EF4-FFF2-40B4-BE49-F238E27FC236}">
                <a16:creationId xmlns:a16="http://schemas.microsoft.com/office/drawing/2014/main" id="{EBD511AC-41CD-46B1-99F2-2CB17B7A1F9C}"/>
              </a:ext>
            </a:extLst>
          </p:cNvPr>
          <p:cNvSpPr txBox="1"/>
          <p:nvPr>
            <p:custDataLst>
              <p:tags r:id="rId97"/>
            </p:custDataLst>
          </p:nvPr>
        </p:nvSpPr>
        <p:spPr>
          <a:xfrm>
            <a:off x="1524000" y="6336876"/>
            <a:ext cx="520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1000">
                <a:solidFill>
                  <a:srgbClr val="ED7D31"/>
                </a:solidFill>
                <a:latin typeface="Calibri" panose="020F0502020204030204" pitchFamily="34" charset="0"/>
              </a:rPr>
              <a:t>0 minutes</a:t>
            </a:r>
          </a:p>
        </p:txBody>
      </p:sp>
      <p:sp>
        <p:nvSpPr>
          <p:cNvPr id="7195" name="OTLSHAPE_T_a6e4f76e4484436eb6403c2f48ec265c_TextPercentage" hidden="1">
            <a:extLst>
              <a:ext uri="{FF2B5EF4-FFF2-40B4-BE49-F238E27FC236}">
                <a16:creationId xmlns:a16="http://schemas.microsoft.com/office/drawing/2014/main" id="{B8DF3F96-F126-480A-9969-D686CE67DF9D}"/>
              </a:ext>
            </a:extLst>
          </p:cNvPr>
          <p:cNvSpPr txBox="1"/>
          <p:nvPr>
            <p:custDataLst>
              <p:tags r:id="rId98"/>
            </p:custDataLst>
          </p:nvPr>
        </p:nvSpPr>
        <p:spPr>
          <a:xfrm>
            <a:off x="1524000" y="649189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00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7196" name="OTLSHAPE_T_a6e4f76e4484436eb6403c2f48ec265c_StartDate" hidden="1">
            <a:extLst>
              <a:ext uri="{FF2B5EF4-FFF2-40B4-BE49-F238E27FC236}">
                <a16:creationId xmlns:a16="http://schemas.microsoft.com/office/drawing/2014/main" id="{79BC3B8A-8272-4224-8777-91C05738A2C0}"/>
              </a:ext>
            </a:extLst>
          </p:cNvPr>
          <p:cNvSpPr txBox="1"/>
          <p:nvPr>
            <p:custDataLst>
              <p:tags r:id="rId99"/>
            </p:custDataLst>
          </p:nvPr>
        </p:nvSpPr>
        <p:spPr>
          <a:xfrm>
            <a:off x="1524000" y="6491900"/>
            <a:ext cx="0" cy="200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3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7197" name="OTLSHAPE_T_a6e4f76e4484436eb6403c2f48ec265c_EndDate" hidden="1">
            <a:extLst>
              <a:ext uri="{FF2B5EF4-FFF2-40B4-BE49-F238E27FC236}">
                <a16:creationId xmlns:a16="http://schemas.microsoft.com/office/drawing/2014/main" id="{FB9B91C3-45A8-4863-BD1B-34348B56066A}"/>
              </a:ext>
            </a:extLst>
          </p:cNvPr>
          <p:cNvSpPr txBox="1"/>
          <p:nvPr>
            <p:custDataLst>
              <p:tags r:id="rId100"/>
            </p:custDataLst>
          </p:nvPr>
        </p:nvSpPr>
        <p:spPr>
          <a:xfrm>
            <a:off x="1524000" y="6491900"/>
            <a:ext cx="0" cy="200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3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7198" name="OTLSHAPE_T_a6e4f76e4484436eb6403c2f48ec265c_JoinedDate">
            <a:extLst>
              <a:ext uri="{FF2B5EF4-FFF2-40B4-BE49-F238E27FC236}">
                <a16:creationId xmlns:a16="http://schemas.microsoft.com/office/drawing/2014/main" id="{ECFE9DC0-262C-4EF6-A6EF-9103EDCF52B4}"/>
              </a:ext>
            </a:extLst>
          </p:cNvPr>
          <p:cNvSpPr txBox="1"/>
          <p:nvPr>
            <p:custDataLst>
              <p:tags r:id="rId101"/>
            </p:custDataLst>
          </p:nvPr>
        </p:nvSpPr>
        <p:spPr>
          <a:xfrm>
            <a:off x="5290794" y="6371568"/>
            <a:ext cx="13208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r"/>
            <a:r>
              <a:rPr lang="en-CA" sz="1300" spc="-8">
                <a:solidFill>
                  <a:schemeClr val="dk2"/>
                </a:solidFill>
                <a:latin typeface="Calibri" panose="020F0502020204030204" pitchFamily="34" charset="0"/>
              </a:rPr>
              <a:t>20 November, 2017</a:t>
            </a:r>
          </a:p>
        </p:txBody>
      </p:sp>
      <p:sp>
        <p:nvSpPr>
          <p:cNvPr id="7199" name="OTLSHAPE_T_a6e4f76e4484436eb6403c2f48ec265c_Title">
            <a:extLst>
              <a:ext uri="{FF2B5EF4-FFF2-40B4-BE49-F238E27FC236}">
                <a16:creationId xmlns:a16="http://schemas.microsoft.com/office/drawing/2014/main" id="{46705510-2E5E-4392-AB52-323290B2125C}"/>
              </a:ext>
            </a:extLst>
          </p:cNvPr>
          <p:cNvSpPr txBox="1"/>
          <p:nvPr>
            <p:custDataLst>
              <p:tags r:id="rId102"/>
            </p:custDataLst>
          </p:nvPr>
        </p:nvSpPr>
        <p:spPr>
          <a:xfrm>
            <a:off x="6753326" y="6363821"/>
            <a:ext cx="26162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400" b="1" spc="-8">
                <a:solidFill>
                  <a:schemeClr val="dk1"/>
                </a:solidFill>
                <a:latin typeface="Calibri" panose="020F0502020204030204" pitchFamily="34" charset="0"/>
              </a:rPr>
              <a:t>WHO Draft GPW13 Plan 2019–2023</a:t>
            </a:r>
            <a:endParaRPr lang="en-CA" sz="1400" b="1" spc="-8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80948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OTLSHAPE_M_451b295fda784a59a3c7bf9f90bec547_Connector1">
            <a:extLst>
              <a:ext uri="{FF2B5EF4-FFF2-40B4-BE49-F238E27FC236}">
                <a16:creationId xmlns:a16="http://schemas.microsoft.com/office/drawing/2014/main" id="{509A1D84-8350-46A0-A9D0-5224B09247DE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6610314" y="4581186"/>
            <a:ext cx="0" cy="1019514"/>
          </a:xfrm>
          <a:prstGeom prst="line">
            <a:avLst/>
          </a:prstGeom>
          <a:ln w="9526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OTLSHAPE_M_e3d3cf09c5b44113b7f9aeb71049046c_Connector1">
            <a:extLst>
              <a:ext uri="{FF2B5EF4-FFF2-40B4-BE49-F238E27FC236}">
                <a16:creationId xmlns:a16="http://schemas.microsoft.com/office/drawing/2014/main" id="{119B6E29-8C99-4593-A0FC-00FCB277638F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6791556" y="430080"/>
            <a:ext cx="0" cy="5170620"/>
          </a:xfrm>
          <a:prstGeom prst="line">
            <a:avLst/>
          </a:prstGeom>
          <a:ln w="9526" cap="flat" cmpd="sng" algn="ctr">
            <a:solidFill>
              <a:srgbClr val="EA161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OTLSHAPE_M_916a29b7fafd4fc6a141ee9759668cdd_Connector3">
            <a:extLst>
              <a:ext uri="{FF2B5EF4-FFF2-40B4-BE49-F238E27FC236}">
                <a16:creationId xmlns:a16="http://schemas.microsoft.com/office/drawing/2014/main" id="{F10D5E9B-9199-4999-A85E-35F14231BC65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7363910" y="4853982"/>
            <a:ext cx="0" cy="746718"/>
          </a:xfrm>
          <a:prstGeom prst="line">
            <a:avLst/>
          </a:prstGeom>
          <a:ln w="9526" cap="flat" cmpd="sng" algn="ctr">
            <a:solidFill>
              <a:srgbClr val="EA161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OTLSHAPE_M_916a29b7fafd4fc6a141ee9759668cdd_Connector2">
            <a:extLst>
              <a:ext uri="{FF2B5EF4-FFF2-40B4-BE49-F238E27FC236}">
                <a16:creationId xmlns:a16="http://schemas.microsoft.com/office/drawing/2014/main" id="{B5692ADF-7BC6-4F99-B7D2-9E7A26841AE6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7363910" y="4639733"/>
            <a:ext cx="0" cy="12700"/>
          </a:xfrm>
          <a:prstGeom prst="line">
            <a:avLst/>
          </a:prstGeom>
          <a:ln w="9526" cap="flat" cmpd="sng" algn="ctr">
            <a:solidFill>
              <a:srgbClr val="EA161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OTLSHAPE_M_916a29b7fafd4fc6a141ee9759668cdd_Connector1">
            <a:extLst>
              <a:ext uri="{FF2B5EF4-FFF2-40B4-BE49-F238E27FC236}">
                <a16:creationId xmlns:a16="http://schemas.microsoft.com/office/drawing/2014/main" id="{B91A0AE2-4C3A-434B-826D-5DB0DCBD1E0C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7363910" y="975672"/>
            <a:ext cx="0" cy="3447018"/>
          </a:xfrm>
          <a:prstGeom prst="line">
            <a:avLst/>
          </a:prstGeom>
          <a:ln w="9526" cap="flat" cmpd="sng" algn="ctr">
            <a:solidFill>
              <a:srgbClr val="EA161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OTLSHAPE_M_360553063ff7443090e272334dab8b8f_Connector5">
            <a:extLst>
              <a:ext uri="{FF2B5EF4-FFF2-40B4-BE49-F238E27FC236}">
                <a16:creationId xmlns:a16="http://schemas.microsoft.com/office/drawing/2014/main" id="{F511227B-F16B-424B-84FA-F2B65B86D053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7607160" y="4853982"/>
            <a:ext cx="0" cy="746718"/>
          </a:xfrm>
          <a:prstGeom prst="line">
            <a:avLst/>
          </a:prstGeom>
          <a:ln w="9526" cap="flat" cmpd="sng" algn="ctr">
            <a:solidFill>
              <a:srgbClr val="EA161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OTLSHAPE_M_360553063ff7443090e272334dab8b8f_Connector4">
            <a:extLst>
              <a:ext uri="{FF2B5EF4-FFF2-40B4-BE49-F238E27FC236}">
                <a16:creationId xmlns:a16="http://schemas.microsoft.com/office/drawing/2014/main" id="{6DA2F4D4-9663-4760-9601-F522C91CD50E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7607160" y="4639733"/>
            <a:ext cx="0" cy="12700"/>
          </a:xfrm>
          <a:prstGeom prst="line">
            <a:avLst/>
          </a:prstGeom>
          <a:ln w="9526" cap="flat" cmpd="sng" algn="ctr">
            <a:solidFill>
              <a:srgbClr val="EA161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OTLSHAPE_M_360553063ff7443090e272334dab8b8f_Connector3">
            <a:extLst>
              <a:ext uri="{FF2B5EF4-FFF2-40B4-BE49-F238E27FC236}">
                <a16:creationId xmlns:a16="http://schemas.microsoft.com/office/drawing/2014/main" id="{42DE5CE5-4918-461A-8689-192C8CA836E9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7607160" y="3086158"/>
            <a:ext cx="0" cy="1336532"/>
          </a:xfrm>
          <a:prstGeom prst="line">
            <a:avLst/>
          </a:prstGeom>
          <a:ln w="9526" cap="flat" cmpd="sng" algn="ctr">
            <a:solidFill>
              <a:srgbClr val="EA161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OTLSHAPE_M_360553063ff7443090e272334dab8b8f_Connector2">
            <a:extLst>
              <a:ext uri="{FF2B5EF4-FFF2-40B4-BE49-F238E27FC236}">
                <a16:creationId xmlns:a16="http://schemas.microsoft.com/office/drawing/2014/main" id="{FED541E4-13A9-4090-A9F7-ADDFF8CBFC9E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7607160" y="2871909"/>
            <a:ext cx="0" cy="12700"/>
          </a:xfrm>
          <a:prstGeom prst="line">
            <a:avLst/>
          </a:prstGeom>
          <a:ln w="9526" cap="flat" cmpd="sng" algn="ctr">
            <a:solidFill>
              <a:srgbClr val="EA161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OTLSHAPE_M_360553063ff7443090e272334dab8b8f_Connector1">
            <a:extLst>
              <a:ext uri="{FF2B5EF4-FFF2-40B4-BE49-F238E27FC236}">
                <a16:creationId xmlns:a16="http://schemas.microsoft.com/office/drawing/2014/main" id="{FD6959BE-AEDE-462F-8CA1-98EDBBC9C2D9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7607160" y="1579062"/>
            <a:ext cx="0" cy="1075804"/>
          </a:xfrm>
          <a:prstGeom prst="line">
            <a:avLst/>
          </a:prstGeom>
          <a:ln w="9526" cap="flat" cmpd="sng" algn="ctr">
            <a:solidFill>
              <a:srgbClr val="EA161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OTLSHAPE_M_ea085e1a092c44d399b9871bf3e1ce6f_Connector4">
            <a:extLst>
              <a:ext uri="{FF2B5EF4-FFF2-40B4-BE49-F238E27FC236}">
                <a16:creationId xmlns:a16="http://schemas.microsoft.com/office/drawing/2014/main" id="{CA2DE7A9-5C35-4234-AF37-E65459DEAC68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7793175" y="4639734"/>
            <a:ext cx="0" cy="960967"/>
          </a:xfrm>
          <a:prstGeom prst="line">
            <a:avLst/>
          </a:prstGeom>
          <a:ln w="9526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OTLSHAPE_M_ea085e1a092c44d399b9871bf3e1ce6f_Connector3">
            <a:extLst>
              <a:ext uri="{FF2B5EF4-FFF2-40B4-BE49-F238E27FC236}">
                <a16:creationId xmlns:a16="http://schemas.microsoft.com/office/drawing/2014/main" id="{90DD7FBD-1155-42BD-91AF-94DF765182E9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>
            <a:off x="7793175" y="3086158"/>
            <a:ext cx="0" cy="1336532"/>
          </a:xfrm>
          <a:prstGeom prst="line">
            <a:avLst/>
          </a:prstGeom>
          <a:ln w="9526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OTLSHAPE_M_ea085e1a092c44d399b9871bf3e1ce6f_Connector2">
            <a:extLst>
              <a:ext uri="{FF2B5EF4-FFF2-40B4-BE49-F238E27FC236}">
                <a16:creationId xmlns:a16="http://schemas.microsoft.com/office/drawing/2014/main" id="{0C078ED1-D1A4-4796-863F-B478593F2CA5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7793175" y="2871909"/>
            <a:ext cx="0" cy="12700"/>
          </a:xfrm>
          <a:prstGeom prst="line">
            <a:avLst/>
          </a:prstGeom>
          <a:ln w="9526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OTLSHAPE_M_ea085e1a092c44d399b9871bf3e1ce6f_Connector1">
            <a:extLst>
              <a:ext uri="{FF2B5EF4-FFF2-40B4-BE49-F238E27FC236}">
                <a16:creationId xmlns:a16="http://schemas.microsoft.com/office/drawing/2014/main" id="{20E9D769-C20F-40E3-9154-EEF51097A558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7793175" y="2182454"/>
            <a:ext cx="0" cy="472413"/>
          </a:xfrm>
          <a:prstGeom prst="line">
            <a:avLst/>
          </a:prstGeom>
          <a:ln w="9526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OTLSHAPE_M_51471c6228f844ada699bc47e1935d54_Connector2">
            <a:extLst>
              <a:ext uri="{FF2B5EF4-FFF2-40B4-BE49-F238E27FC236}">
                <a16:creationId xmlns:a16="http://schemas.microsoft.com/office/drawing/2014/main" id="{517C4065-7A6E-40E6-9D73-F2E63ABCDB49}"/>
              </a:ext>
            </a:extLst>
          </p:cNvPr>
          <p:cNvCxnSpPr/>
          <p:nvPr>
            <p:custDataLst>
              <p:tags r:id="rId16"/>
            </p:custDataLst>
          </p:nvPr>
        </p:nvCxnSpPr>
        <p:spPr>
          <a:xfrm>
            <a:off x="7983960" y="4639734"/>
            <a:ext cx="0" cy="960967"/>
          </a:xfrm>
          <a:prstGeom prst="line">
            <a:avLst/>
          </a:prstGeom>
          <a:ln w="9526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OTLSHAPE_M_51471c6228f844ada699bc47e1935d54_Connector1">
            <a:extLst>
              <a:ext uri="{FF2B5EF4-FFF2-40B4-BE49-F238E27FC236}">
                <a16:creationId xmlns:a16="http://schemas.microsoft.com/office/drawing/2014/main" id="{E37927A0-6DA8-4DEE-8D40-601B4B9F6C04}"/>
              </a:ext>
            </a:extLst>
          </p:cNvPr>
          <p:cNvCxnSpPr/>
          <p:nvPr>
            <p:custDataLst>
              <p:tags r:id="rId17"/>
            </p:custDataLst>
          </p:nvPr>
        </p:nvCxnSpPr>
        <p:spPr>
          <a:xfrm>
            <a:off x="7983960" y="3389236"/>
            <a:ext cx="0" cy="1033454"/>
          </a:xfrm>
          <a:prstGeom prst="line">
            <a:avLst/>
          </a:prstGeom>
          <a:ln w="9526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OTLSHAPE_M_3ad0a1a997fc4f0e98f127a58c04d30f_Connector9">
            <a:extLst>
              <a:ext uri="{FF2B5EF4-FFF2-40B4-BE49-F238E27FC236}">
                <a16:creationId xmlns:a16="http://schemas.microsoft.com/office/drawing/2014/main" id="{600B0519-929F-4857-8948-855CB0BAB541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>
            <a:off x="9033275" y="4292940"/>
            <a:ext cx="0" cy="1307760"/>
          </a:xfrm>
          <a:prstGeom prst="line">
            <a:avLst/>
          </a:prstGeom>
          <a:ln w="9526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OTLSHAPE_M_3ad0a1a997fc4f0e98f127a58c04d30f_Connector8">
            <a:extLst>
              <a:ext uri="{FF2B5EF4-FFF2-40B4-BE49-F238E27FC236}">
                <a16:creationId xmlns:a16="http://schemas.microsoft.com/office/drawing/2014/main" id="{C8AF1B83-8BE8-4382-88B4-5DCA2E2AEA77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>
            <a:off x="9033275" y="4078691"/>
            <a:ext cx="0" cy="12700"/>
          </a:xfrm>
          <a:prstGeom prst="line">
            <a:avLst/>
          </a:prstGeom>
          <a:ln w="9526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OTLSHAPE_M_3ad0a1a997fc4f0e98f127a58c04d30f_Connector7">
            <a:extLst>
              <a:ext uri="{FF2B5EF4-FFF2-40B4-BE49-F238E27FC236}">
                <a16:creationId xmlns:a16="http://schemas.microsoft.com/office/drawing/2014/main" id="{9606F417-CB05-4ACB-8394-38CE800B0717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>
            <a:off x="9033275" y="3689548"/>
            <a:ext cx="0" cy="172100"/>
          </a:xfrm>
          <a:prstGeom prst="line">
            <a:avLst/>
          </a:prstGeom>
          <a:ln w="9526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OTLSHAPE_M_3ad0a1a997fc4f0e98f127a58c04d30f_Connector6">
            <a:extLst>
              <a:ext uri="{FF2B5EF4-FFF2-40B4-BE49-F238E27FC236}">
                <a16:creationId xmlns:a16="http://schemas.microsoft.com/office/drawing/2014/main" id="{325F6501-7499-45DC-B0A6-49401F82F3CE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>
            <a:off x="9033275" y="3475299"/>
            <a:ext cx="0" cy="12700"/>
          </a:xfrm>
          <a:prstGeom prst="line">
            <a:avLst/>
          </a:prstGeom>
          <a:ln w="9526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OTLSHAPE_M_3ad0a1a997fc4f0e98f127a58c04d30f_Connector5">
            <a:extLst>
              <a:ext uri="{FF2B5EF4-FFF2-40B4-BE49-F238E27FC236}">
                <a16:creationId xmlns:a16="http://schemas.microsoft.com/office/drawing/2014/main" id="{C359FDAF-54A1-4B44-B0C0-89B2EB2F6C9E}"/>
              </a:ext>
            </a:extLst>
          </p:cNvPr>
          <p:cNvCxnSpPr/>
          <p:nvPr>
            <p:custDataLst>
              <p:tags r:id="rId22"/>
            </p:custDataLst>
          </p:nvPr>
        </p:nvCxnSpPr>
        <p:spPr>
          <a:xfrm>
            <a:off x="9033275" y="2871909"/>
            <a:ext cx="0" cy="386348"/>
          </a:xfrm>
          <a:prstGeom prst="line">
            <a:avLst/>
          </a:prstGeom>
          <a:ln w="9526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OTLSHAPE_M_3ad0a1a997fc4f0e98f127a58c04d30f_Connector4">
            <a:extLst>
              <a:ext uri="{FF2B5EF4-FFF2-40B4-BE49-F238E27FC236}">
                <a16:creationId xmlns:a16="http://schemas.microsoft.com/office/drawing/2014/main" id="{290B934B-9BF7-40E8-B015-3D8CCF4D37D0}"/>
              </a:ext>
            </a:extLst>
          </p:cNvPr>
          <p:cNvCxnSpPr/>
          <p:nvPr>
            <p:custDataLst>
              <p:tags r:id="rId23"/>
            </p:custDataLst>
          </p:nvPr>
        </p:nvCxnSpPr>
        <p:spPr>
          <a:xfrm>
            <a:off x="9033275" y="2268518"/>
            <a:ext cx="0" cy="386349"/>
          </a:xfrm>
          <a:prstGeom prst="line">
            <a:avLst/>
          </a:prstGeom>
          <a:ln w="9526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OTLSHAPE_M_3ad0a1a997fc4f0e98f127a58c04d30f_Connector3">
            <a:extLst>
              <a:ext uri="{FF2B5EF4-FFF2-40B4-BE49-F238E27FC236}">
                <a16:creationId xmlns:a16="http://schemas.microsoft.com/office/drawing/2014/main" id="{8CF0DDFC-1672-4C97-A034-A97AFC4ABA74}"/>
              </a:ext>
            </a:extLst>
          </p:cNvPr>
          <p:cNvCxnSpPr/>
          <p:nvPr>
            <p:custDataLst>
              <p:tags r:id="rId24"/>
            </p:custDataLst>
          </p:nvPr>
        </p:nvCxnSpPr>
        <p:spPr>
          <a:xfrm>
            <a:off x="9033275" y="1665125"/>
            <a:ext cx="0" cy="386348"/>
          </a:xfrm>
          <a:prstGeom prst="line">
            <a:avLst/>
          </a:prstGeom>
          <a:ln w="9526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OTLSHAPE_M_3ad0a1a997fc4f0e98f127a58c04d30f_Connector2">
            <a:extLst>
              <a:ext uri="{FF2B5EF4-FFF2-40B4-BE49-F238E27FC236}">
                <a16:creationId xmlns:a16="http://schemas.microsoft.com/office/drawing/2014/main" id="{AB8756D3-A0C7-40DB-A1BB-E905A2CBAF63}"/>
              </a:ext>
            </a:extLst>
          </p:cNvPr>
          <p:cNvCxnSpPr/>
          <p:nvPr>
            <p:custDataLst>
              <p:tags r:id="rId25"/>
            </p:custDataLst>
          </p:nvPr>
        </p:nvCxnSpPr>
        <p:spPr>
          <a:xfrm>
            <a:off x="9033275" y="1061737"/>
            <a:ext cx="0" cy="386347"/>
          </a:xfrm>
          <a:prstGeom prst="line">
            <a:avLst/>
          </a:prstGeom>
          <a:ln w="9526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OTLSHAPE_M_3ad0a1a997fc4f0e98f127a58c04d30f_Connector1">
            <a:extLst>
              <a:ext uri="{FF2B5EF4-FFF2-40B4-BE49-F238E27FC236}">
                <a16:creationId xmlns:a16="http://schemas.microsoft.com/office/drawing/2014/main" id="{C3F84EE8-3D00-4DA9-A250-DDECB6D9A522}"/>
              </a:ext>
            </a:extLst>
          </p:cNvPr>
          <p:cNvCxnSpPr/>
          <p:nvPr>
            <p:custDataLst>
              <p:tags r:id="rId26"/>
            </p:custDataLst>
          </p:nvPr>
        </p:nvCxnSpPr>
        <p:spPr>
          <a:xfrm>
            <a:off x="9033275" y="349075"/>
            <a:ext cx="0" cy="495618"/>
          </a:xfrm>
          <a:prstGeom prst="line">
            <a:avLst/>
          </a:prstGeom>
          <a:ln w="9526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OTLSHAPE_M_792f4c9650214a42a4231c9327acb361_Connector1">
            <a:extLst>
              <a:ext uri="{FF2B5EF4-FFF2-40B4-BE49-F238E27FC236}">
                <a16:creationId xmlns:a16="http://schemas.microsoft.com/office/drawing/2014/main" id="{FA93BF7C-C7B9-4916-A2EB-319FE49E29A0}"/>
              </a:ext>
            </a:extLst>
          </p:cNvPr>
          <p:cNvCxnSpPr/>
          <p:nvPr>
            <p:custDataLst>
              <p:tags r:id="rId27"/>
            </p:custDataLst>
          </p:nvPr>
        </p:nvCxnSpPr>
        <p:spPr>
          <a:xfrm>
            <a:off x="9348070" y="4902708"/>
            <a:ext cx="0" cy="697992"/>
          </a:xfrm>
          <a:prstGeom prst="line">
            <a:avLst/>
          </a:prstGeom>
          <a:ln w="9526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OTLSHAPE_M_3a729419faeb40028f48e43fde5af247_Connector2">
            <a:extLst>
              <a:ext uri="{FF2B5EF4-FFF2-40B4-BE49-F238E27FC236}">
                <a16:creationId xmlns:a16="http://schemas.microsoft.com/office/drawing/2014/main" id="{802C3A8B-AC6A-4826-9937-2F2C6CC3BBC1}"/>
              </a:ext>
            </a:extLst>
          </p:cNvPr>
          <p:cNvCxnSpPr/>
          <p:nvPr>
            <p:custDataLst>
              <p:tags r:id="rId28"/>
            </p:custDataLst>
          </p:nvPr>
        </p:nvCxnSpPr>
        <p:spPr>
          <a:xfrm>
            <a:off x="7928840" y="4639734"/>
            <a:ext cx="0" cy="960967"/>
          </a:xfrm>
          <a:prstGeom prst="line">
            <a:avLst/>
          </a:prstGeom>
          <a:ln w="12700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OTLSHAPE_M_3a729419faeb40028f48e43fde5af247_Connector1">
            <a:extLst>
              <a:ext uri="{FF2B5EF4-FFF2-40B4-BE49-F238E27FC236}">
                <a16:creationId xmlns:a16="http://schemas.microsoft.com/office/drawing/2014/main" id="{E7FA0E2B-56B5-4505-98AD-190C7B293515}"/>
              </a:ext>
            </a:extLst>
          </p:cNvPr>
          <p:cNvCxnSpPr/>
          <p:nvPr>
            <p:custDataLst>
              <p:tags r:id="rId29"/>
            </p:custDataLst>
          </p:nvPr>
        </p:nvCxnSpPr>
        <p:spPr>
          <a:xfrm>
            <a:off x="7928840" y="3992628"/>
            <a:ext cx="0" cy="430062"/>
          </a:xfrm>
          <a:prstGeom prst="line">
            <a:avLst/>
          </a:prstGeom>
          <a:ln w="12700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OTLSHAPE_M_846244bf059f4c0d8ea5c66712ca919d_Connector3">
            <a:extLst>
              <a:ext uri="{FF2B5EF4-FFF2-40B4-BE49-F238E27FC236}">
                <a16:creationId xmlns:a16="http://schemas.microsoft.com/office/drawing/2014/main" id="{916A4D33-466F-4CDA-92FF-1202C7BF3F58}"/>
              </a:ext>
            </a:extLst>
          </p:cNvPr>
          <p:cNvCxnSpPr/>
          <p:nvPr>
            <p:custDataLst>
              <p:tags r:id="rId30"/>
            </p:custDataLst>
          </p:nvPr>
        </p:nvCxnSpPr>
        <p:spPr>
          <a:xfrm>
            <a:off x="7260558" y="4853982"/>
            <a:ext cx="0" cy="746718"/>
          </a:xfrm>
          <a:prstGeom prst="line">
            <a:avLst/>
          </a:prstGeom>
          <a:ln w="19050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OTLSHAPE_M_846244bf059f4c0d8ea5c66712ca919d_Connector2">
            <a:extLst>
              <a:ext uri="{FF2B5EF4-FFF2-40B4-BE49-F238E27FC236}">
                <a16:creationId xmlns:a16="http://schemas.microsoft.com/office/drawing/2014/main" id="{4A8519BF-FB2F-49AB-BAFA-FA93EB745E9A}"/>
              </a:ext>
            </a:extLst>
          </p:cNvPr>
          <p:cNvCxnSpPr/>
          <p:nvPr>
            <p:custDataLst>
              <p:tags r:id="rId31"/>
            </p:custDataLst>
          </p:nvPr>
        </p:nvCxnSpPr>
        <p:spPr>
          <a:xfrm>
            <a:off x="7260558" y="4639733"/>
            <a:ext cx="0" cy="12700"/>
          </a:xfrm>
          <a:prstGeom prst="line">
            <a:avLst/>
          </a:prstGeom>
          <a:ln w="19050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OTLSHAPE_M_846244bf059f4c0d8ea5c66712ca919d_Connector1">
            <a:extLst>
              <a:ext uri="{FF2B5EF4-FFF2-40B4-BE49-F238E27FC236}">
                <a16:creationId xmlns:a16="http://schemas.microsoft.com/office/drawing/2014/main" id="{00641725-C55D-4ECF-BFFA-EDD6C5D64C2D}"/>
              </a:ext>
            </a:extLst>
          </p:cNvPr>
          <p:cNvCxnSpPr/>
          <p:nvPr>
            <p:custDataLst>
              <p:tags r:id="rId32"/>
            </p:custDataLst>
          </p:nvPr>
        </p:nvCxnSpPr>
        <p:spPr>
          <a:xfrm>
            <a:off x="7260558" y="2785846"/>
            <a:ext cx="0" cy="1636845"/>
          </a:xfrm>
          <a:prstGeom prst="line">
            <a:avLst/>
          </a:prstGeom>
          <a:ln w="19050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OTLSHAPE_M_736ca1b564cb4b858e4260ae76746dec_Connector1">
            <a:extLst>
              <a:ext uri="{FF2B5EF4-FFF2-40B4-BE49-F238E27FC236}">
                <a16:creationId xmlns:a16="http://schemas.microsoft.com/office/drawing/2014/main" id="{D1A641DF-D034-41F7-B30A-2DC586BB122D}"/>
              </a:ext>
            </a:extLst>
          </p:cNvPr>
          <p:cNvCxnSpPr/>
          <p:nvPr>
            <p:custDataLst>
              <p:tags r:id="rId33"/>
            </p:custDataLst>
          </p:nvPr>
        </p:nvCxnSpPr>
        <p:spPr>
          <a:xfrm>
            <a:off x="3416790" y="2899524"/>
            <a:ext cx="0" cy="2701176"/>
          </a:xfrm>
          <a:prstGeom prst="line">
            <a:avLst/>
          </a:prstGeom>
          <a:ln w="12700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OTLSHAPE_M_412890a5043c4a1bbca6ed39053bdeb9_Connector1">
            <a:extLst>
              <a:ext uri="{FF2B5EF4-FFF2-40B4-BE49-F238E27FC236}">
                <a16:creationId xmlns:a16="http://schemas.microsoft.com/office/drawing/2014/main" id="{B4C26703-2C0C-4D20-B857-493B3F3DFE02}"/>
              </a:ext>
            </a:extLst>
          </p:cNvPr>
          <p:cNvCxnSpPr/>
          <p:nvPr>
            <p:custDataLst>
              <p:tags r:id="rId34"/>
            </p:custDataLst>
          </p:nvPr>
        </p:nvCxnSpPr>
        <p:spPr>
          <a:xfrm>
            <a:off x="4117386" y="4937054"/>
            <a:ext cx="0" cy="663646"/>
          </a:xfrm>
          <a:prstGeom prst="line">
            <a:avLst/>
          </a:prstGeom>
          <a:ln w="19050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OTLSHAPE_M_b8b5db8a6e0e411b9df03995f9170af3_Connector1">
            <a:extLst>
              <a:ext uri="{FF2B5EF4-FFF2-40B4-BE49-F238E27FC236}">
                <a16:creationId xmlns:a16="http://schemas.microsoft.com/office/drawing/2014/main" id="{13CF3B44-5268-4CC7-AAB1-8F25A085E878}"/>
              </a:ext>
            </a:extLst>
          </p:cNvPr>
          <p:cNvCxnSpPr/>
          <p:nvPr>
            <p:custDataLst>
              <p:tags r:id="rId35"/>
            </p:custDataLst>
          </p:nvPr>
        </p:nvCxnSpPr>
        <p:spPr>
          <a:xfrm>
            <a:off x="4098308" y="3502916"/>
            <a:ext cx="0" cy="2097784"/>
          </a:xfrm>
          <a:prstGeom prst="line">
            <a:avLst/>
          </a:prstGeom>
          <a:ln w="19050" cap="flat" cmpd="sng" algn="ctr">
            <a:solidFill>
              <a:srgbClr val="1F497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D64E819-C449-4918-8DEA-FBB24066B7F1}"/>
              </a:ext>
            </a:extLst>
          </p:cNvPr>
          <p:cNvPicPr>
            <a:picLocks noChangeAspect="1"/>
          </p:cNvPicPr>
          <p:nvPr/>
        </p:nvPicPr>
        <p:blipFill>
          <a:blip r:embed="rId105"/>
          <a:stretch>
            <a:fillRect/>
          </a:stretch>
        </p:blipFill>
        <p:spPr>
          <a:xfrm>
            <a:off x="4041813" y="1222858"/>
            <a:ext cx="2609040" cy="1707440"/>
          </a:xfrm>
          <a:prstGeom prst="rect">
            <a:avLst/>
          </a:prstGeom>
        </p:spPr>
      </p:pic>
      <p:sp>
        <p:nvSpPr>
          <p:cNvPr id="3" name="OTLSHAPE_TB_00000000000000000000000000000000_LeftEndCaps">
            <a:extLst>
              <a:ext uri="{FF2B5EF4-FFF2-40B4-BE49-F238E27FC236}">
                <a16:creationId xmlns:a16="http://schemas.microsoft.com/office/drawing/2014/main" id="{33F2E512-793E-4764-AF7A-576BAE962FAB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1841501" y="5605166"/>
            <a:ext cx="598369" cy="37206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CA" sz="2400" b="1" spc="-50">
                <a:solidFill>
                  <a:srgbClr val="ED7D31"/>
                </a:solidFill>
                <a:latin typeface="Calibri" panose="020F0502020204030204" pitchFamily="34" charset="0"/>
              </a:rPr>
              <a:t>2015</a:t>
            </a:r>
          </a:p>
        </p:txBody>
      </p:sp>
      <p:sp>
        <p:nvSpPr>
          <p:cNvPr id="4" name="OTLSHAPE_TB_00000000000000000000000000000000_RightEndCaps">
            <a:extLst>
              <a:ext uri="{FF2B5EF4-FFF2-40B4-BE49-F238E27FC236}">
                <a16:creationId xmlns:a16="http://schemas.microsoft.com/office/drawing/2014/main" id="{2DEF6E82-175C-4C3C-85B7-24B850FB072A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9732604" y="5605166"/>
            <a:ext cx="598369" cy="37206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CA" sz="2400" b="1" spc="-50">
                <a:solidFill>
                  <a:srgbClr val="ED7D31"/>
                </a:solidFill>
                <a:latin typeface="Calibri" panose="020F0502020204030204" pitchFamily="34" charset="0"/>
              </a:rPr>
              <a:t>2018</a:t>
            </a:r>
          </a:p>
        </p:txBody>
      </p:sp>
      <p:sp>
        <p:nvSpPr>
          <p:cNvPr id="5" name="OTLSHAPE_TB_00000000000000000000000000000000_ScaleContainer">
            <a:extLst>
              <a:ext uri="{FF2B5EF4-FFF2-40B4-BE49-F238E27FC236}">
                <a16:creationId xmlns:a16="http://schemas.microsoft.com/office/drawing/2014/main" id="{6A071D78-82A9-4023-8C5A-607B697BF15C}"/>
              </a:ext>
            </a:extLst>
          </p:cNvPr>
          <p:cNvSpPr/>
          <p:nvPr>
            <p:custDataLst>
              <p:tags r:id="rId38"/>
            </p:custDataLst>
          </p:nvPr>
        </p:nvSpPr>
        <p:spPr>
          <a:xfrm>
            <a:off x="2611797" y="5600700"/>
            <a:ext cx="6972300" cy="381000"/>
          </a:xfrm>
          <a:prstGeom prst="rect">
            <a:avLst/>
          </a:prstGeom>
          <a:gradFill flip="none" rotWithShape="1">
            <a:gsLst>
              <a:gs pos="0">
                <a:srgbClr val="44546A"/>
              </a:gs>
              <a:gs pos="0">
                <a:schemeClr val="dk2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TLSHAPE_TB_00000000000000000000000000000000_ElapsedTime" hidden="1">
            <a:extLst>
              <a:ext uri="{FF2B5EF4-FFF2-40B4-BE49-F238E27FC236}">
                <a16:creationId xmlns:a16="http://schemas.microsoft.com/office/drawing/2014/main" id="{D9189C7D-3B5B-4D1F-8882-FE106057E7C9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>
            <a:off x="152400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TLSHAPE_TB_00000000000000000000000000000000_TodayMarkerShape" hidden="1">
            <a:extLst>
              <a:ext uri="{FF2B5EF4-FFF2-40B4-BE49-F238E27FC236}">
                <a16:creationId xmlns:a16="http://schemas.microsoft.com/office/drawing/2014/main" id="{70D91A52-4EC6-4B08-A621-905DCB2C3025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>
            <a:off x="2557370" y="5981700"/>
            <a:ext cx="108857" cy="127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TLSHAPE_TB_00000000000000000000000000000000_TodayMarkerText" hidden="1">
            <a:extLst>
              <a:ext uri="{FF2B5EF4-FFF2-40B4-BE49-F238E27FC236}">
                <a16:creationId xmlns:a16="http://schemas.microsoft.com/office/drawing/2014/main" id="{B66E094A-D4F9-4672-BCC0-D244DA98F110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2611798" y="6108700"/>
            <a:ext cx="363369" cy="18466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CA" sz="1200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</a:p>
        </p:txBody>
      </p:sp>
      <p:sp>
        <p:nvSpPr>
          <p:cNvPr id="9" name="OTLSHAPE_TB_00000000000000000000000000000000_TimescaleInterval1">
            <a:extLst>
              <a:ext uri="{FF2B5EF4-FFF2-40B4-BE49-F238E27FC236}">
                <a16:creationId xmlns:a16="http://schemas.microsoft.com/office/drawing/2014/main" id="{D1C11A7C-8BAB-4FE0-A61D-43DA5961EB09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2675298" y="5690427"/>
            <a:ext cx="329577" cy="20154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300" spc="-24">
                <a:solidFill>
                  <a:schemeClr val="lt1"/>
                </a:solidFill>
                <a:latin typeface="Calibri" panose="020F0502020204030204" pitchFamily="34" charset="0"/>
              </a:rPr>
              <a:t>2015</a:t>
            </a:r>
          </a:p>
        </p:txBody>
      </p:sp>
      <p:cxnSp>
        <p:nvCxnSpPr>
          <p:cNvPr id="10" name="OTLSHAPE_TB_00000000000000000000000000000000_Separator1">
            <a:extLst>
              <a:ext uri="{FF2B5EF4-FFF2-40B4-BE49-F238E27FC236}">
                <a16:creationId xmlns:a16="http://schemas.microsoft.com/office/drawing/2014/main" id="{64AD1B9C-52D6-4776-ADEB-6677639473CE}"/>
              </a:ext>
            </a:extLst>
          </p:cNvPr>
          <p:cNvCxnSpPr/>
          <p:nvPr>
            <p:custDataLst>
              <p:tags r:id="rId43"/>
            </p:custDataLst>
          </p:nvPr>
        </p:nvCxnSpPr>
        <p:spPr>
          <a:xfrm>
            <a:off x="4352706" y="5689600"/>
            <a:ext cx="0" cy="2032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TLSHAPE_TB_00000000000000000000000000000000_TimescaleInterval2">
            <a:extLst>
              <a:ext uri="{FF2B5EF4-FFF2-40B4-BE49-F238E27FC236}">
                <a16:creationId xmlns:a16="http://schemas.microsoft.com/office/drawing/2014/main" id="{F1C870D2-6EB5-4F90-9AE6-9E551F109E24}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4416207" y="5690427"/>
            <a:ext cx="329577" cy="20154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300" spc="-24">
                <a:solidFill>
                  <a:schemeClr val="lt1"/>
                </a:solidFill>
                <a:latin typeface="Calibri" panose="020F0502020204030204" pitchFamily="34" charset="0"/>
              </a:rPr>
              <a:t>2016</a:t>
            </a:r>
          </a:p>
        </p:txBody>
      </p:sp>
      <p:cxnSp>
        <p:nvCxnSpPr>
          <p:cNvPr id="12" name="OTLSHAPE_TB_00000000000000000000000000000000_Separator2">
            <a:extLst>
              <a:ext uri="{FF2B5EF4-FFF2-40B4-BE49-F238E27FC236}">
                <a16:creationId xmlns:a16="http://schemas.microsoft.com/office/drawing/2014/main" id="{A4AFA3DF-7A66-4712-879E-18A404D8B69A}"/>
              </a:ext>
            </a:extLst>
          </p:cNvPr>
          <p:cNvCxnSpPr/>
          <p:nvPr>
            <p:custDataLst>
              <p:tags r:id="rId45"/>
            </p:custDataLst>
          </p:nvPr>
        </p:nvCxnSpPr>
        <p:spPr>
          <a:xfrm>
            <a:off x="6098385" y="5689600"/>
            <a:ext cx="0" cy="2032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TLSHAPE_TB_00000000000000000000000000000000_TimescaleInterval3">
            <a:extLst>
              <a:ext uri="{FF2B5EF4-FFF2-40B4-BE49-F238E27FC236}">
                <a16:creationId xmlns:a16="http://schemas.microsoft.com/office/drawing/2014/main" id="{4741C7A3-7BC9-4F57-A68C-5C344B1EEAA8}"/>
              </a:ext>
            </a:extLst>
          </p:cNvPr>
          <p:cNvSpPr txBox="1"/>
          <p:nvPr>
            <p:custDataLst>
              <p:tags r:id="rId46"/>
            </p:custDataLst>
          </p:nvPr>
        </p:nvSpPr>
        <p:spPr>
          <a:xfrm>
            <a:off x="6161886" y="5690427"/>
            <a:ext cx="329577" cy="20154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300" spc="-24">
                <a:solidFill>
                  <a:schemeClr val="lt1"/>
                </a:solidFill>
                <a:latin typeface="Calibri" panose="020F0502020204030204" pitchFamily="34" charset="0"/>
              </a:rPr>
              <a:t>2017</a:t>
            </a:r>
          </a:p>
        </p:txBody>
      </p:sp>
      <p:cxnSp>
        <p:nvCxnSpPr>
          <p:cNvPr id="14" name="OTLSHAPE_TB_00000000000000000000000000000000_Separator3">
            <a:extLst>
              <a:ext uri="{FF2B5EF4-FFF2-40B4-BE49-F238E27FC236}">
                <a16:creationId xmlns:a16="http://schemas.microsoft.com/office/drawing/2014/main" id="{46A6C008-7823-499F-A5BC-EEFD32AEE6F8}"/>
              </a:ext>
            </a:extLst>
          </p:cNvPr>
          <p:cNvCxnSpPr/>
          <p:nvPr>
            <p:custDataLst>
              <p:tags r:id="rId47"/>
            </p:custDataLst>
          </p:nvPr>
        </p:nvCxnSpPr>
        <p:spPr>
          <a:xfrm>
            <a:off x="7839294" y="5689600"/>
            <a:ext cx="0" cy="2032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TLSHAPE_TB_00000000000000000000000000000000_TimescaleInterval4">
            <a:extLst>
              <a:ext uri="{FF2B5EF4-FFF2-40B4-BE49-F238E27FC236}">
                <a16:creationId xmlns:a16="http://schemas.microsoft.com/office/drawing/2014/main" id="{DDFA0319-1EB1-4672-9CCB-F3131597465A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7902795" y="5690427"/>
            <a:ext cx="329577" cy="20154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CA" sz="1300" spc="-24">
                <a:solidFill>
                  <a:schemeClr val="lt1"/>
                </a:solidFill>
                <a:latin typeface="Calibri" panose="020F0502020204030204" pitchFamily="34" charset="0"/>
              </a:rPr>
              <a:t>2018</a:t>
            </a:r>
          </a:p>
        </p:txBody>
      </p:sp>
      <p:sp>
        <p:nvSpPr>
          <p:cNvPr id="50" name="OTLSHAPE_M_b8b5db8a6e0e411b9df03995f9170af3_Title">
            <a:extLst>
              <a:ext uri="{FF2B5EF4-FFF2-40B4-BE49-F238E27FC236}">
                <a16:creationId xmlns:a16="http://schemas.microsoft.com/office/drawing/2014/main" id="{8478AD65-706C-46B0-86F8-9F165CC37D14}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4369241" y="3371937"/>
            <a:ext cx="12319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CA" sz="1400" b="1" spc="-8">
                <a:solidFill>
                  <a:schemeClr val="dk1"/>
                </a:solidFill>
                <a:latin typeface="Calibri" panose="020F0502020204030204" pitchFamily="34" charset="0"/>
              </a:rPr>
              <a:t>IFA NGO Summit</a:t>
            </a:r>
          </a:p>
        </p:txBody>
      </p:sp>
      <p:sp>
        <p:nvSpPr>
          <p:cNvPr id="51" name="OTLSHAPE_M_b8b5db8a6e0e411b9df03995f9170af3_Date">
            <a:extLst>
              <a:ext uri="{FF2B5EF4-FFF2-40B4-BE49-F238E27FC236}">
                <a16:creationId xmlns:a16="http://schemas.microsoft.com/office/drawing/2014/main" id="{3352679B-33F4-442F-8877-0BE03CCE939F}"/>
              </a:ext>
            </a:extLst>
          </p:cNvPr>
          <p:cNvSpPr txBox="1"/>
          <p:nvPr>
            <p:custDataLst>
              <p:tags r:id="rId50"/>
            </p:custDataLst>
          </p:nvPr>
        </p:nvSpPr>
        <p:spPr>
          <a:xfrm>
            <a:off x="4369241" y="3601680"/>
            <a:ext cx="8128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12">
                <a:solidFill>
                  <a:schemeClr val="dk2"/>
                </a:solidFill>
                <a:latin typeface="Calibri" panose="020F0502020204030204" pitchFamily="34" charset="0"/>
              </a:rPr>
              <a:t>Nov 6, 2015</a:t>
            </a:r>
          </a:p>
        </p:txBody>
      </p:sp>
      <p:sp>
        <p:nvSpPr>
          <p:cNvPr id="52" name="OTLSHAPE_M_b8b5db8a6e0e411b9df03995f9170af3_Shape">
            <a:extLst>
              <a:ext uri="{FF2B5EF4-FFF2-40B4-BE49-F238E27FC236}">
                <a16:creationId xmlns:a16="http://schemas.microsoft.com/office/drawing/2014/main" id="{B2EC6199-7791-46E6-AB9A-7320E13EBDF0}"/>
              </a:ext>
            </a:extLst>
          </p:cNvPr>
          <p:cNvSpPr/>
          <p:nvPr>
            <p:custDataLst>
              <p:tags r:id="rId51"/>
            </p:custDataLst>
          </p:nvPr>
        </p:nvSpPr>
        <p:spPr>
          <a:xfrm rot="16200000">
            <a:off x="4123708" y="3502916"/>
            <a:ext cx="228600" cy="228600"/>
          </a:xfrm>
          <a:prstGeom prst="flowChartMerge">
            <a:avLst/>
          </a:prstGeom>
          <a:solidFill>
            <a:srgbClr val="2F369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3" name="OTLSHAPE_M_412890a5043c4a1bbca6ed39053bdeb9_Title">
            <a:extLst>
              <a:ext uri="{FF2B5EF4-FFF2-40B4-BE49-F238E27FC236}">
                <a16:creationId xmlns:a16="http://schemas.microsoft.com/office/drawing/2014/main" id="{76BE5C17-6366-4A57-87C2-218CB6798C52}"/>
              </a:ext>
            </a:extLst>
          </p:cNvPr>
          <p:cNvSpPr txBox="1"/>
          <p:nvPr>
            <p:custDataLst>
              <p:tags r:id="rId52"/>
            </p:custDataLst>
          </p:nvPr>
        </p:nvSpPr>
        <p:spPr>
          <a:xfrm>
            <a:off x="4388319" y="4806075"/>
            <a:ext cx="16383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CA" sz="1400" b="1" spc="-6">
                <a:solidFill>
                  <a:schemeClr val="dk1"/>
                </a:solidFill>
                <a:latin typeface="Calibri" panose="020F0502020204030204" pitchFamily="34" charset="0"/>
              </a:rPr>
              <a:t>IFA Champion Summit</a:t>
            </a:r>
          </a:p>
        </p:txBody>
      </p:sp>
      <p:sp>
        <p:nvSpPr>
          <p:cNvPr id="54" name="OTLSHAPE_M_412890a5043c4a1bbca6ed39053bdeb9_Date">
            <a:extLst>
              <a:ext uri="{FF2B5EF4-FFF2-40B4-BE49-F238E27FC236}">
                <a16:creationId xmlns:a16="http://schemas.microsoft.com/office/drawing/2014/main" id="{65DF9F6A-E274-4272-B6DC-145D6FEEC2EA}"/>
              </a:ext>
            </a:extLst>
          </p:cNvPr>
          <p:cNvSpPr txBox="1"/>
          <p:nvPr>
            <p:custDataLst>
              <p:tags r:id="rId53"/>
            </p:custDataLst>
          </p:nvPr>
        </p:nvSpPr>
        <p:spPr>
          <a:xfrm>
            <a:off x="4388319" y="5035818"/>
            <a:ext cx="8890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12">
                <a:solidFill>
                  <a:schemeClr val="dk2"/>
                </a:solidFill>
                <a:latin typeface="Calibri" panose="020F0502020204030204" pitchFamily="34" charset="0"/>
              </a:rPr>
              <a:t>Nov 10, 2015</a:t>
            </a:r>
          </a:p>
        </p:txBody>
      </p:sp>
      <p:sp>
        <p:nvSpPr>
          <p:cNvPr id="55" name="OTLSHAPE_M_412890a5043c4a1bbca6ed39053bdeb9_Shape">
            <a:extLst>
              <a:ext uri="{FF2B5EF4-FFF2-40B4-BE49-F238E27FC236}">
                <a16:creationId xmlns:a16="http://schemas.microsoft.com/office/drawing/2014/main" id="{CC25853B-D2E2-481A-AC62-9FC8F3B077FF}"/>
              </a:ext>
            </a:extLst>
          </p:cNvPr>
          <p:cNvSpPr/>
          <p:nvPr>
            <p:custDataLst>
              <p:tags r:id="rId54"/>
            </p:custDataLst>
          </p:nvPr>
        </p:nvSpPr>
        <p:spPr>
          <a:xfrm rot="16200000">
            <a:off x="4142786" y="4937054"/>
            <a:ext cx="228600" cy="228600"/>
          </a:xfrm>
          <a:prstGeom prst="flowChartMerge">
            <a:avLst/>
          </a:prstGeom>
          <a:solidFill>
            <a:srgbClr val="2F369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OTLSHAPE_M_736ca1b564cb4b858e4260ae76746dec_Title">
            <a:extLst>
              <a:ext uri="{FF2B5EF4-FFF2-40B4-BE49-F238E27FC236}">
                <a16:creationId xmlns:a16="http://schemas.microsoft.com/office/drawing/2014/main" id="{1FBF2AAE-E5A6-4B77-B098-A23F8F094558}"/>
              </a:ext>
            </a:extLst>
          </p:cNvPr>
          <p:cNvSpPr txBox="1"/>
          <p:nvPr>
            <p:custDataLst>
              <p:tags r:id="rId55"/>
            </p:custDataLst>
          </p:nvPr>
        </p:nvSpPr>
        <p:spPr>
          <a:xfrm>
            <a:off x="3691956" y="2768546"/>
            <a:ext cx="15748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CA" sz="1400" b="1" spc="-8">
                <a:solidFill>
                  <a:schemeClr val="dk1"/>
                </a:solidFill>
                <a:latin typeface="Calibri" panose="020F0502020204030204" pitchFamily="34" charset="0"/>
              </a:rPr>
              <a:t>IFA Scientists Summit</a:t>
            </a:r>
          </a:p>
        </p:txBody>
      </p:sp>
      <p:sp>
        <p:nvSpPr>
          <p:cNvPr id="57" name="OTLSHAPE_M_736ca1b564cb4b858e4260ae76746dec_Date">
            <a:extLst>
              <a:ext uri="{FF2B5EF4-FFF2-40B4-BE49-F238E27FC236}">
                <a16:creationId xmlns:a16="http://schemas.microsoft.com/office/drawing/2014/main" id="{3E978D2B-7B54-4D8D-AF7B-6D908581A93E}"/>
              </a:ext>
            </a:extLst>
          </p:cNvPr>
          <p:cNvSpPr txBox="1"/>
          <p:nvPr>
            <p:custDataLst>
              <p:tags r:id="rId56"/>
            </p:custDataLst>
          </p:nvPr>
        </p:nvSpPr>
        <p:spPr>
          <a:xfrm>
            <a:off x="3691956" y="2998289"/>
            <a:ext cx="8509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12">
                <a:solidFill>
                  <a:schemeClr val="dk2"/>
                </a:solidFill>
                <a:latin typeface="Calibri" panose="020F0502020204030204" pitchFamily="34" charset="0"/>
              </a:rPr>
              <a:t>Jun 17, 2015</a:t>
            </a:r>
          </a:p>
        </p:txBody>
      </p:sp>
      <p:sp>
        <p:nvSpPr>
          <p:cNvPr id="58" name="OTLSHAPE_M_736ca1b564cb4b858e4260ae76746dec_Shape">
            <a:extLst>
              <a:ext uri="{FF2B5EF4-FFF2-40B4-BE49-F238E27FC236}">
                <a16:creationId xmlns:a16="http://schemas.microsoft.com/office/drawing/2014/main" id="{46CDDE1C-9E2A-47A8-8E01-F96B9610FA2B}"/>
              </a:ext>
            </a:extLst>
          </p:cNvPr>
          <p:cNvSpPr/>
          <p:nvPr>
            <p:custDataLst>
              <p:tags r:id="rId57"/>
            </p:custDataLst>
          </p:nvPr>
        </p:nvSpPr>
        <p:spPr>
          <a:xfrm rot="16200000">
            <a:off x="3442190" y="2899524"/>
            <a:ext cx="228600" cy="228600"/>
          </a:xfrm>
          <a:prstGeom prst="flowChartMerge">
            <a:avLst/>
          </a:prstGeom>
          <a:solidFill>
            <a:srgbClr val="2F369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9" name="OTLSHAPE_M_846244bf059f4c0d8ea5c66712ca919d_Title">
            <a:extLst>
              <a:ext uri="{FF2B5EF4-FFF2-40B4-BE49-F238E27FC236}">
                <a16:creationId xmlns:a16="http://schemas.microsoft.com/office/drawing/2014/main" id="{C9072B93-205E-4E39-A9F1-199891622BE9}"/>
              </a:ext>
            </a:extLst>
          </p:cNvPr>
          <p:cNvSpPr txBox="1"/>
          <p:nvPr>
            <p:custDataLst>
              <p:tags r:id="rId58"/>
            </p:custDataLst>
          </p:nvPr>
        </p:nvSpPr>
        <p:spPr>
          <a:xfrm>
            <a:off x="7531491" y="2654867"/>
            <a:ext cx="26543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1400" b="1" spc="-4">
                <a:solidFill>
                  <a:schemeClr val="dk1"/>
                </a:solidFill>
                <a:latin typeface="Calibri" panose="020F0502020204030204" pitchFamily="34" charset="0"/>
              </a:rPr>
              <a:t>IFA - Public Health and At-Risk Meet</a:t>
            </a:r>
            <a:endParaRPr lang="en-CA" sz="1400" b="1" spc="-4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60" name="OTLSHAPE_M_846244bf059f4c0d8ea5c66712ca919d_Date">
            <a:extLst>
              <a:ext uri="{FF2B5EF4-FFF2-40B4-BE49-F238E27FC236}">
                <a16:creationId xmlns:a16="http://schemas.microsoft.com/office/drawing/2014/main" id="{1B1AF01D-B6CD-479D-BDC8-BB6EF4E313D6}"/>
              </a:ext>
            </a:extLst>
          </p:cNvPr>
          <p:cNvSpPr txBox="1"/>
          <p:nvPr>
            <p:custDataLst>
              <p:tags r:id="rId59"/>
            </p:custDataLst>
          </p:nvPr>
        </p:nvSpPr>
        <p:spPr>
          <a:xfrm>
            <a:off x="7531491" y="2884610"/>
            <a:ext cx="8890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12">
                <a:solidFill>
                  <a:schemeClr val="dk2"/>
                </a:solidFill>
                <a:latin typeface="Calibri" panose="020F0502020204030204" pitchFamily="34" charset="0"/>
              </a:rPr>
              <a:t>Aug 29, 2017</a:t>
            </a:r>
          </a:p>
        </p:txBody>
      </p:sp>
      <p:sp>
        <p:nvSpPr>
          <p:cNvPr id="61" name="OTLSHAPE_M_846244bf059f4c0d8ea5c66712ca919d_Shape">
            <a:extLst>
              <a:ext uri="{FF2B5EF4-FFF2-40B4-BE49-F238E27FC236}">
                <a16:creationId xmlns:a16="http://schemas.microsoft.com/office/drawing/2014/main" id="{DE4401B0-D4B4-426E-807B-19A9F4FBED42}"/>
              </a:ext>
            </a:extLst>
          </p:cNvPr>
          <p:cNvSpPr/>
          <p:nvPr>
            <p:custDataLst>
              <p:tags r:id="rId60"/>
            </p:custDataLst>
          </p:nvPr>
        </p:nvSpPr>
        <p:spPr>
          <a:xfrm rot="16200000">
            <a:off x="7285958" y="2785845"/>
            <a:ext cx="228600" cy="228600"/>
          </a:xfrm>
          <a:prstGeom prst="flowChartMerge">
            <a:avLst/>
          </a:prstGeom>
          <a:solidFill>
            <a:srgbClr val="2F369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2" name="OTLSHAPE_M_3a729419faeb40028f48e43fde5af247_Title">
            <a:extLst>
              <a:ext uri="{FF2B5EF4-FFF2-40B4-BE49-F238E27FC236}">
                <a16:creationId xmlns:a16="http://schemas.microsoft.com/office/drawing/2014/main" id="{329A2542-9314-4815-8089-20D5CC444B5B}"/>
              </a:ext>
            </a:extLst>
          </p:cNvPr>
          <p:cNvSpPr txBox="1"/>
          <p:nvPr>
            <p:custDataLst>
              <p:tags r:id="rId61"/>
            </p:custDataLst>
          </p:nvPr>
        </p:nvSpPr>
        <p:spPr>
          <a:xfrm>
            <a:off x="8204007" y="3861649"/>
            <a:ext cx="18542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CA" sz="1400" b="1" spc="-6">
                <a:solidFill>
                  <a:schemeClr val="dk1"/>
                </a:solidFill>
                <a:latin typeface="Calibri" panose="020F0502020204030204" pitchFamily="34" charset="0"/>
              </a:rPr>
              <a:t>IFA - Nordic At-Risk Meet</a:t>
            </a:r>
          </a:p>
        </p:txBody>
      </p:sp>
      <p:sp>
        <p:nvSpPr>
          <p:cNvPr id="63" name="OTLSHAPE_M_3a729419faeb40028f48e43fde5af247_Date">
            <a:extLst>
              <a:ext uri="{FF2B5EF4-FFF2-40B4-BE49-F238E27FC236}">
                <a16:creationId xmlns:a16="http://schemas.microsoft.com/office/drawing/2014/main" id="{377D6CE9-D8F7-4123-BF7D-946A8986F56E}"/>
              </a:ext>
            </a:extLst>
          </p:cNvPr>
          <p:cNvSpPr txBox="1"/>
          <p:nvPr>
            <p:custDataLst>
              <p:tags r:id="rId62"/>
            </p:custDataLst>
          </p:nvPr>
        </p:nvSpPr>
        <p:spPr>
          <a:xfrm>
            <a:off x="8204007" y="4091392"/>
            <a:ext cx="8382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12">
                <a:solidFill>
                  <a:schemeClr val="dk2"/>
                </a:solidFill>
                <a:latin typeface="Calibri" panose="020F0502020204030204" pitchFamily="34" charset="0"/>
              </a:rPr>
              <a:t>Jan 17, 2018</a:t>
            </a:r>
          </a:p>
        </p:txBody>
      </p:sp>
      <p:sp>
        <p:nvSpPr>
          <p:cNvPr id="64" name="OTLSHAPE_M_3a729419faeb40028f48e43fde5af247_Shape">
            <a:extLst>
              <a:ext uri="{FF2B5EF4-FFF2-40B4-BE49-F238E27FC236}">
                <a16:creationId xmlns:a16="http://schemas.microsoft.com/office/drawing/2014/main" id="{6A1F9CD2-91B6-48E4-A222-7362B62B93B3}"/>
              </a:ext>
            </a:extLst>
          </p:cNvPr>
          <p:cNvSpPr/>
          <p:nvPr>
            <p:custDataLst>
              <p:tags r:id="rId63"/>
            </p:custDataLst>
          </p:nvPr>
        </p:nvSpPr>
        <p:spPr>
          <a:xfrm rot="16200000">
            <a:off x="7954240" y="3992628"/>
            <a:ext cx="228600" cy="228600"/>
          </a:xfrm>
          <a:prstGeom prst="flowChartMerge">
            <a:avLst/>
          </a:prstGeom>
          <a:solidFill>
            <a:srgbClr val="2F369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OTLSHAPE_M_792f4c9650214a42a4231c9327acb361_Title">
            <a:extLst>
              <a:ext uri="{FF2B5EF4-FFF2-40B4-BE49-F238E27FC236}">
                <a16:creationId xmlns:a16="http://schemas.microsoft.com/office/drawing/2014/main" id="{861B81B5-C085-45B9-91F4-699B2DCFB76B}"/>
              </a:ext>
            </a:extLst>
          </p:cNvPr>
          <p:cNvSpPr txBox="1"/>
          <p:nvPr>
            <p:custDataLst>
              <p:tags r:id="rId64"/>
            </p:custDataLst>
          </p:nvPr>
        </p:nvSpPr>
        <p:spPr>
          <a:xfrm>
            <a:off x="9570319" y="4534917"/>
            <a:ext cx="927100" cy="6511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400" b="1">
                <a:solidFill>
                  <a:schemeClr val="dk1"/>
                </a:solidFill>
                <a:latin typeface="Calibri" panose="020F0502020204030204" pitchFamily="34" charset="0"/>
              </a:rPr>
              <a:t>IFA - At-Risk Heart and Lung Meet</a:t>
            </a:r>
            <a:endParaRPr lang="en-CA" sz="1400" b="1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66" name="OTLSHAPE_M_792f4c9650214a42a4231c9327acb361_Date">
            <a:extLst>
              <a:ext uri="{FF2B5EF4-FFF2-40B4-BE49-F238E27FC236}">
                <a16:creationId xmlns:a16="http://schemas.microsoft.com/office/drawing/2014/main" id="{4F2CB244-7C0D-420A-B481-A72F8D0ED962}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9570319" y="5198746"/>
            <a:ext cx="8255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200" spc="-10">
                <a:solidFill>
                  <a:schemeClr val="dk2"/>
                </a:solidFill>
                <a:latin typeface="Calibri" panose="020F0502020204030204" pitchFamily="34" charset="0"/>
              </a:rPr>
              <a:t>Nov 11, 2018</a:t>
            </a:r>
          </a:p>
        </p:txBody>
      </p:sp>
      <p:sp>
        <p:nvSpPr>
          <p:cNvPr id="67" name="OTLSHAPE_M_792f4c9650214a42a4231c9327acb361_Shape">
            <a:extLst>
              <a:ext uri="{FF2B5EF4-FFF2-40B4-BE49-F238E27FC236}">
                <a16:creationId xmlns:a16="http://schemas.microsoft.com/office/drawing/2014/main" id="{3196329B-D752-4ED0-915B-8C242AB953F2}"/>
              </a:ext>
            </a:extLst>
          </p:cNvPr>
          <p:cNvSpPr/>
          <p:nvPr>
            <p:custDataLst>
              <p:tags r:id="rId66"/>
            </p:custDataLst>
          </p:nvPr>
        </p:nvSpPr>
        <p:spPr>
          <a:xfrm rot="16200000">
            <a:off x="9373470" y="4902708"/>
            <a:ext cx="165100" cy="165100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8" name="OTLSHAPE_M_3ad0a1a997fc4f0e98f127a58c04d30f_Title">
            <a:extLst>
              <a:ext uri="{FF2B5EF4-FFF2-40B4-BE49-F238E27FC236}">
                <a16:creationId xmlns:a16="http://schemas.microsoft.com/office/drawing/2014/main" id="{B38CC0E1-CD27-4166-923A-1064ADB42211}"/>
              </a:ext>
            </a:extLst>
          </p:cNvPr>
          <p:cNvSpPr txBox="1"/>
          <p:nvPr>
            <p:custDataLst>
              <p:tags r:id="rId67"/>
            </p:custDataLst>
          </p:nvPr>
        </p:nvSpPr>
        <p:spPr>
          <a:xfrm>
            <a:off x="9255524" y="82058"/>
            <a:ext cx="1092200" cy="43408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1400" b="1" spc="-8">
                <a:solidFill>
                  <a:schemeClr val="dk1"/>
                </a:solidFill>
                <a:latin typeface="Calibri" panose="020F0502020204030204" pitchFamily="34" charset="0"/>
              </a:rPr>
              <a:t>IFA - At-Risk Diabetes Meet</a:t>
            </a:r>
          </a:p>
        </p:txBody>
      </p:sp>
      <p:sp>
        <p:nvSpPr>
          <p:cNvPr id="69" name="OTLSHAPE_M_3ad0a1a997fc4f0e98f127a58c04d30f_Date">
            <a:extLst>
              <a:ext uri="{FF2B5EF4-FFF2-40B4-BE49-F238E27FC236}">
                <a16:creationId xmlns:a16="http://schemas.microsoft.com/office/drawing/2014/main" id="{E9EE2873-9D3F-4620-8794-57BDAB00D8C6}"/>
              </a:ext>
            </a:extLst>
          </p:cNvPr>
          <p:cNvSpPr txBox="1"/>
          <p:nvPr>
            <p:custDataLst>
              <p:tags r:id="rId68"/>
            </p:custDataLst>
          </p:nvPr>
        </p:nvSpPr>
        <p:spPr>
          <a:xfrm>
            <a:off x="9255524" y="528845"/>
            <a:ext cx="7874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300" spc="-12">
                <a:solidFill>
                  <a:schemeClr val="dk2"/>
                </a:solidFill>
                <a:latin typeface="Calibri" panose="020F0502020204030204" pitchFamily="34" charset="0"/>
              </a:rPr>
              <a:t>Sep 6, 2018</a:t>
            </a:r>
          </a:p>
        </p:txBody>
      </p:sp>
      <p:sp>
        <p:nvSpPr>
          <p:cNvPr id="70" name="OTLSHAPE_M_3ad0a1a997fc4f0e98f127a58c04d30f_Shape">
            <a:extLst>
              <a:ext uri="{FF2B5EF4-FFF2-40B4-BE49-F238E27FC236}">
                <a16:creationId xmlns:a16="http://schemas.microsoft.com/office/drawing/2014/main" id="{3D7F7BF1-39C4-43D6-89EC-05DCB00C733F}"/>
              </a:ext>
            </a:extLst>
          </p:cNvPr>
          <p:cNvSpPr/>
          <p:nvPr>
            <p:custDataLst>
              <p:tags r:id="rId69"/>
            </p:custDataLst>
          </p:nvPr>
        </p:nvSpPr>
        <p:spPr>
          <a:xfrm rot="16200000">
            <a:off x="9058675" y="349075"/>
            <a:ext cx="165100" cy="165100"/>
          </a:xfrm>
          <a:prstGeom prst="flowChartMerge">
            <a:avLst/>
          </a:prstGeom>
          <a:solidFill>
            <a:srgbClr val="2F3699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" name="OTLSHAPE_M_51471c6228f844ada699bc47e1935d54_Title">
            <a:extLst>
              <a:ext uri="{FF2B5EF4-FFF2-40B4-BE49-F238E27FC236}">
                <a16:creationId xmlns:a16="http://schemas.microsoft.com/office/drawing/2014/main" id="{C1A2C44E-78BF-4F33-8FAF-4408F14FE524}"/>
              </a:ext>
            </a:extLst>
          </p:cNvPr>
          <p:cNvSpPr txBox="1"/>
          <p:nvPr>
            <p:custDataLst>
              <p:tags r:id="rId70"/>
            </p:custDataLst>
          </p:nvPr>
        </p:nvSpPr>
        <p:spPr>
          <a:xfrm>
            <a:off x="8261242" y="3258258"/>
            <a:ext cx="18542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400" b="1" spc="-4">
                <a:solidFill>
                  <a:schemeClr val="dk1"/>
                </a:solidFill>
                <a:latin typeface="Calibri" panose="020F0502020204030204" pitchFamily="34" charset="0"/>
              </a:rPr>
              <a:t>IFA PIP Statement to JCVI</a:t>
            </a:r>
            <a:endParaRPr lang="en-CA" sz="1400" b="1" spc="-4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72" name="OTLSHAPE_M_51471c6228f844ada699bc47e1935d54_Date">
            <a:extLst>
              <a:ext uri="{FF2B5EF4-FFF2-40B4-BE49-F238E27FC236}">
                <a16:creationId xmlns:a16="http://schemas.microsoft.com/office/drawing/2014/main" id="{B1954299-085F-4219-B5E6-A0D09E5FD6F9}"/>
              </a:ext>
            </a:extLst>
          </p:cNvPr>
          <p:cNvSpPr txBox="1"/>
          <p:nvPr>
            <p:custDataLst>
              <p:tags r:id="rId71"/>
            </p:custDataLst>
          </p:nvPr>
        </p:nvSpPr>
        <p:spPr>
          <a:xfrm>
            <a:off x="8261242" y="3488000"/>
            <a:ext cx="8382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12">
                <a:solidFill>
                  <a:schemeClr val="dk2"/>
                </a:solidFill>
                <a:latin typeface="Calibri" panose="020F0502020204030204" pitchFamily="34" charset="0"/>
              </a:rPr>
              <a:t>Jan 29, 2018</a:t>
            </a:r>
          </a:p>
        </p:txBody>
      </p:sp>
      <p:sp>
        <p:nvSpPr>
          <p:cNvPr id="73" name="OTLSHAPE_M_51471c6228f844ada699bc47e1935d54_Shape">
            <a:extLst>
              <a:ext uri="{FF2B5EF4-FFF2-40B4-BE49-F238E27FC236}">
                <a16:creationId xmlns:a16="http://schemas.microsoft.com/office/drawing/2014/main" id="{60DE47C1-DE86-49ED-B696-621C8E8DDD29}"/>
              </a:ext>
            </a:extLst>
          </p:cNvPr>
          <p:cNvSpPr/>
          <p:nvPr>
            <p:custDataLst>
              <p:tags r:id="rId72"/>
            </p:custDataLst>
          </p:nvPr>
        </p:nvSpPr>
        <p:spPr>
          <a:xfrm rot="16200000">
            <a:off x="8009360" y="3389236"/>
            <a:ext cx="228600" cy="2286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4" name="OTLSHAPE_M_ea085e1a092c44d399b9871bf3e1ce6f_Title">
            <a:extLst>
              <a:ext uri="{FF2B5EF4-FFF2-40B4-BE49-F238E27FC236}">
                <a16:creationId xmlns:a16="http://schemas.microsoft.com/office/drawing/2014/main" id="{178E863A-97B4-40A4-AD23-4848C5D7EA28}"/>
              </a:ext>
            </a:extLst>
          </p:cNvPr>
          <p:cNvSpPr txBox="1"/>
          <p:nvPr>
            <p:custDataLst>
              <p:tags r:id="rId73"/>
            </p:custDataLst>
          </p:nvPr>
        </p:nvSpPr>
        <p:spPr>
          <a:xfrm>
            <a:off x="8070458" y="2051475"/>
            <a:ext cx="13462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400" b="1" spc="-8">
                <a:solidFill>
                  <a:schemeClr val="dk1"/>
                </a:solidFill>
                <a:latin typeface="Calibri" panose="020F0502020204030204" pitchFamily="34" charset="0"/>
              </a:rPr>
              <a:t>IFA EU submission</a:t>
            </a:r>
          </a:p>
        </p:txBody>
      </p:sp>
      <p:sp>
        <p:nvSpPr>
          <p:cNvPr id="75" name="OTLSHAPE_M_ea085e1a092c44d399b9871bf3e1ce6f_Date">
            <a:extLst>
              <a:ext uri="{FF2B5EF4-FFF2-40B4-BE49-F238E27FC236}">
                <a16:creationId xmlns:a16="http://schemas.microsoft.com/office/drawing/2014/main" id="{A3B7C8DA-C6AD-4A46-BED3-9A0652E8541C}"/>
              </a:ext>
            </a:extLst>
          </p:cNvPr>
          <p:cNvSpPr txBox="1"/>
          <p:nvPr>
            <p:custDataLst>
              <p:tags r:id="rId74"/>
            </p:custDataLst>
          </p:nvPr>
        </p:nvSpPr>
        <p:spPr>
          <a:xfrm>
            <a:off x="8070458" y="2281218"/>
            <a:ext cx="8763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12">
                <a:solidFill>
                  <a:schemeClr val="dk2"/>
                </a:solidFill>
                <a:latin typeface="Calibri" panose="020F0502020204030204" pitchFamily="34" charset="0"/>
              </a:rPr>
              <a:t>Dec 20, 2017</a:t>
            </a:r>
          </a:p>
        </p:txBody>
      </p:sp>
      <p:sp>
        <p:nvSpPr>
          <p:cNvPr id="76" name="OTLSHAPE_M_ea085e1a092c44d399b9871bf3e1ce6f_Shape">
            <a:extLst>
              <a:ext uri="{FF2B5EF4-FFF2-40B4-BE49-F238E27FC236}">
                <a16:creationId xmlns:a16="http://schemas.microsoft.com/office/drawing/2014/main" id="{B0448ECC-EA44-42B3-B455-65D5C2574A77}"/>
              </a:ext>
            </a:extLst>
          </p:cNvPr>
          <p:cNvSpPr/>
          <p:nvPr>
            <p:custDataLst>
              <p:tags r:id="rId75"/>
            </p:custDataLst>
          </p:nvPr>
        </p:nvSpPr>
        <p:spPr>
          <a:xfrm rot="16200000">
            <a:off x="7818575" y="2182453"/>
            <a:ext cx="228600" cy="228600"/>
          </a:xfrm>
          <a:prstGeom prst="flowChartMerg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7" name="OTLSHAPE_M_360553063ff7443090e272334dab8b8f_Title">
            <a:extLst>
              <a:ext uri="{FF2B5EF4-FFF2-40B4-BE49-F238E27FC236}">
                <a16:creationId xmlns:a16="http://schemas.microsoft.com/office/drawing/2014/main" id="{05583085-85AB-4F9D-9D61-B3B0E7F432DB}"/>
              </a:ext>
            </a:extLst>
          </p:cNvPr>
          <p:cNvSpPr txBox="1"/>
          <p:nvPr>
            <p:custDataLst>
              <p:tags r:id="rId76"/>
            </p:custDataLst>
          </p:nvPr>
        </p:nvSpPr>
        <p:spPr>
          <a:xfrm>
            <a:off x="7884443" y="1448084"/>
            <a:ext cx="20955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400" b="1" spc="-6">
                <a:solidFill>
                  <a:schemeClr val="dk1"/>
                </a:solidFill>
                <a:latin typeface="Calibri" panose="020F0502020204030204" pitchFamily="34" charset="0"/>
              </a:rPr>
              <a:t>EUPHA - Role Adult Vaccines</a:t>
            </a:r>
          </a:p>
        </p:txBody>
      </p:sp>
      <p:sp>
        <p:nvSpPr>
          <p:cNvPr id="78" name="OTLSHAPE_M_360553063ff7443090e272334dab8b8f_Date">
            <a:extLst>
              <a:ext uri="{FF2B5EF4-FFF2-40B4-BE49-F238E27FC236}">
                <a16:creationId xmlns:a16="http://schemas.microsoft.com/office/drawing/2014/main" id="{6881BF5E-ED3D-4E14-8951-76C3F07BC905}"/>
              </a:ext>
            </a:extLst>
          </p:cNvPr>
          <p:cNvSpPr txBox="1"/>
          <p:nvPr>
            <p:custDataLst>
              <p:tags r:id="rId77"/>
            </p:custDataLst>
          </p:nvPr>
        </p:nvSpPr>
        <p:spPr>
          <a:xfrm>
            <a:off x="7884443" y="1677826"/>
            <a:ext cx="8890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12">
                <a:solidFill>
                  <a:schemeClr val="dk2"/>
                </a:solidFill>
                <a:latin typeface="Calibri" panose="020F0502020204030204" pitchFamily="34" charset="0"/>
              </a:rPr>
              <a:t>Nov 11, 2017</a:t>
            </a:r>
          </a:p>
        </p:txBody>
      </p:sp>
      <p:sp>
        <p:nvSpPr>
          <p:cNvPr id="79" name="OTLSHAPE_M_360553063ff7443090e272334dab8b8f_Shape">
            <a:extLst>
              <a:ext uri="{FF2B5EF4-FFF2-40B4-BE49-F238E27FC236}">
                <a16:creationId xmlns:a16="http://schemas.microsoft.com/office/drawing/2014/main" id="{0A14CE6D-E2C5-4261-9359-160148739054}"/>
              </a:ext>
            </a:extLst>
          </p:cNvPr>
          <p:cNvSpPr/>
          <p:nvPr>
            <p:custDataLst>
              <p:tags r:id="rId78"/>
            </p:custDataLst>
          </p:nvPr>
        </p:nvSpPr>
        <p:spPr>
          <a:xfrm rot="16200000">
            <a:off x="7632560" y="1579062"/>
            <a:ext cx="228600" cy="228600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0" name="OTLSHAPE_M_916a29b7fafd4fc6a141ee9759668cdd_Title">
            <a:extLst>
              <a:ext uri="{FF2B5EF4-FFF2-40B4-BE49-F238E27FC236}">
                <a16:creationId xmlns:a16="http://schemas.microsoft.com/office/drawing/2014/main" id="{4E0FE24A-8050-4DC5-8667-8F5BD24D6E11}"/>
              </a:ext>
            </a:extLst>
          </p:cNvPr>
          <p:cNvSpPr txBox="1"/>
          <p:nvPr>
            <p:custDataLst>
              <p:tags r:id="rId79"/>
            </p:custDataLst>
          </p:nvPr>
        </p:nvSpPr>
        <p:spPr>
          <a:xfrm>
            <a:off x="7641193" y="844694"/>
            <a:ext cx="21844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400" b="1" spc="-6">
                <a:solidFill>
                  <a:schemeClr val="dk1"/>
                </a:solidFill>
                <a:latin typeface="Calibri" panose="020F0502020204030204" pitchFamily="34" charset="0"/>
              </a:rPr>
              <a:t>EUGMS - Adults and Pertussis</a:t>
            </a:r>
          </a:p>
        </p:txBody>
      </p:sp>
      <p:sp>
        <p:nvSpPr>
          <p:cNvPr id="81" name="OTLSHAPE_M_916a29b7fafd4fc6a141ee9759668cdd_Date">
            <a:extLst>
              <a:ext uri="{FF2B5EF4-FFF2-40B4-BE49-F238E27FC236}">
                <a16:creationId xmlns:a16="http://schemas.microsoft.com/office/drawing/2014/main" id="{2658F5DC-CFC7-43C4-A265-086D17493056}"/>
              </a:ext>
            </a:extLst>
          </p:cNvPr>
          <p:cNvSpPr txBox="1"/>
          <p:nvPr>
            <p:custDataLst>
              <p:tags r:id="rId80"/>
            </p:custDataLst>
          </p:nvPr>
        </p:nvSpPr>
        <p:spPr>
          <a:xfrm>
            <a:off x="7641193" y="1074437"/>
            <a:ext cx="8636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12">
                <a:solidFill>
                  <a:schemeClr val="dk2"/>
                </a:solidFill>
                <a:latin typeface="Calibri" panose="020F0502020204030204" pitchFamily="34" charset="0"/>
              </a:rPr>
              <a:t>Sep 21, 2017</a:t>
            </a:r>
          </a:p>
        </p:txBody>
      </p:sp>
      <p:sp>
        <p:nvSpPr>
          <p:cNvPr id="82" name="OTLSHAPE_M_916a29b7fafd4fc6a141ee9759668cdd_Shape">
            <a:extLst>
              <a:ext uri="{FF2B5EF4-FFF2-40B4-BE49-F238E27FC236}">
                <a16:creationId xmlns:a16="http://schemas.microsoft.com/office/drawing/2014/main" id="{3828EF5B-4621-41B1-B4F7-6C9EFBDF5D54}"/>
              </a:ext>
            </a:extLst>
          </p:cNvPr>
          <p:cNvSpPr/>
          <p:nvPr>
            <p:custDataLst>
              <p:tags r:id="rId81"/>
            </p:custDataLst>
          </p:nvPr>
        </p:nvSpPr>
        <p:spPr>
          <a:xfrm rot="16200000">
            <a:off x="7389310" y="975672"/>
            <a:ext cx="228600" cy="228600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3" name="OTLSHAPE_M_e3d3cf09c5b44113b7f9aeb71049046c_Title">
            <a:extLst>
              <a:ext uri="{FF2B5EF4-FFF2-40B4-BE49-F238E27FC236}">
                <a16:creationId xmlns:a16="http://schemas.microsoft.com/office/drawing/2014/main" id="{EBC82A57-1B87-401B-94ED-D3EDD4D66CC2}"/>
              </a:ext>
            </a:extLst>
          </p:cNvPr>
          <p:cNvSpPr txBox="1"/>
          <p:nvPr>
            <p:custDataLst>
              <p:tags r:id="rId82"/>
            </p:custDataLst>
          </p:nvPr>
        </p:nvSpPr>
        <p:spPr>
          <a:xfrm>
            <a:off x="7068839" y="299102"/>
            <a:ext cx="16002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CA" sz="1400" b="1" spc="-6">
                <a:solidFill>
                  <a:schemeClr val="dk1"/>
                </a:solidFill>
                <a:latin typeface="Calibri" panose="020F0502020204030204" pitchFamily="34" charset="0"/>
              </a:rPr>
              <a:t>EICA - 2017 and 2018 </a:t>
            </a:r>
          </a:p>
        </p:txBody>
      </p:sp>
      <p:sp>
        <p:nvSpPr>
          <p:cNvPr id="84" name="OTLSHAPE_M_e3d3cf09c5b44113b7f9aeb71049046c_Date">
            <a:extLst>
              <a:ext uri="{FF2B5EF4-FFF2-40B4-BE49-F238E27FC236}">
                <a16:creationId xmlns:a16="http://schemas.microsoft.com/office/drawing/2014/main" id="{70F72CBD-613A-430B-AA20-98A78FB06EAD}"/>
              </a:ext>
            </a:extLst>
          </p:cNvPr>
          <p:cNvSpPr txBox="1"/>
          <p:nvPr>
            <p:custDataLst>
              <p:tags r:id="rId83"/>
            </p:custDataLst>
          </p:nvPr>
        </p:nvSpPr>
        <p:spPr>
          <a:xfrm>
            <a:off x="7068839" y="528845"/>
            <a:ext cx="9144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12">
                <a:solidFill>
                  <a:schemeClr val="dk2"/>
                </a:solidFill>
                <a:latin typeface="Calibri" panose="020F0502020204030204" pitchFamily="34" charset="0"/>
              </a:rPr>
              <a:t>May 24, 2017</a:t>
            </a:r>
          </a:p>
        </p:txBody>
      </p:sp>
      <p:sp>
        <p:nvSpPr>
          <p:cNvPr id="85" name="OTLSHAPE_M_e3d3cf09c5b44113b7f9aeb71049046c_Shape">
            <a:extLst>
              <a:ext uri="{FF2B5EF4-FFF2-40B4-BE49-F238E27FC236}">
                <a16:creationId xmlns:a16="http://schemas.microsoft.com/office/drawing/2014/main" id="{15147011-A3E2-40DB-92DB-2086ACD77B61}"/>
              </a:ext>
            </a:extLst>
          </p:cNvPr>
          <p:cNvSpPr/>
          <p:nvPr>
            <p:custDataLst>
              <p:tags r:id="rId84"/>
            </p:custDataLst>
          </p:nvPr>
        </p:nvSpPr>
        <p:spPr>
          <a:xfrm rot="16200000">
            <a:off x="6816956" y="430080"/>
            <a:ext cx="228600" cy="228600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6" name="OTLSHAPE_M_451b295fda784a59a3c7bf9f90bec547_Title">
            <a:extLst>
              <a:ext uri="{FF2B5EF4-FFF2-40B4-BE49-F238E27FC236}">
                <a16:creationId xmlns:a16="http://schemas.microsoft.com/office/drawing/2014/main" id="{929C97A3-8865-4495-953E-F268CB11E92A}"/>
              </a:ext>
            </a:extLst>
          </p:cNvPr>
          <p:cNvSpPr txBox="1"/>
          <p:nvPr>
            <p:custDataLst>
              <p:tags r:id="rId85"/>
            </p:custDataLst>
          </p:nvPr>
        </p:nvSpPr>
        <p:spPr>
          <a:xfrm>
            <a:off x="6832564" y="4422691"/>
            <a:ext cx="17399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CA" sz="1400" b="1" spc="-6">
                <a:solidFill>
                  <a:schemeClr val="dk1"/>
                </a:solidFill>
                <a:latin typeface="Calibri" panose="020F0502020204030204" pitchFamily="34" charset="0"/>
              </a:rPr>
              <a:t>EU Health Awards 2017</a:t>
            </a:r>
          </a:p>
        </p:txBody>
      </p:sp>
      <p:sp>
        <p:nvSpPr>
          <p:cNvPr id="87" name="OTLSHAPE_M_451b295fda784a59a3c7bf9f90bec547_Date">
            <a:extLst>
              <a:ext uri="{FF2B5EF4-FFF2-40B4-BE49-F238E27FC236}">
                <a16:creationId xmlns:a16="http://schemas.microsoft.com/office/drawing/2014/main" id="{D9A50B73-64B7-4DFE-84DB-69FC8AE33801}"/>
              </a:ext>
            </a:extLst>
          </p:cNvPr>
          <p:cNvSpPr txBox="1"/>
          <p:nvPr>
            <p:custDataLst>
              <p:tags r:id="rId86"/>
            </p:custDataLst>
          </p:nvPr>
        </p:nvSpPr>
        <p:spPr>
          <a:xfrm>
            <a:off x="6832564" y="4652434"/>
            <a:ext cx="8636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spc="-12">
                <a:solidFill>
                  <a:schemeClr val="dk2"/>
                </a:solidFill>
                <a:latin typeface="Calibri" panose="020F0502020204030204" pitchFamily="34" charset="0"/>
              </a:rPr>
              <a:t>Apr 17, 2017</a:t>
            </a:r>
          </a:p>
        </p:txBody>
      </p:sp>
      <p:sp>
        <p:nvSpPr>
          <p:cNvPr id="88" name="OTLSHAPE_M_451b295fda784a59a3c7bf9f90bec547_Shape">
            <a:extLst>
              <a:ext uri="{FF2B5EF4-FFF2-40B4-BE49-F238E27FC236}">
                <a16:creationId xmlns:a16="http://schemas.microsoft.com/office/drawing/2014/main" id="{B7E5718E-971D-4207-A75C-A13B631676E0}"/>
              </a:ext>
            </a:extLst>
          </p:cNvPr>
          <p:cNvSpPr/>
          <p:nvPr>
            <p:custDataLst>
              <p:tags r:id="rId87"/>
            </p:custDataLst>
          </p:nvPr>
        </p:nvSpPr>
        <p:spPr>
          <a:xfrm rot="16200000">
            <a:off x="6635714" y="4581186"/>
            <a:ext cx="165100" cy="165100"/>
          </a:xfrm>
          <a:prstGeom prst="flowChartMerge">
            <a:avLst/>
          </a:prstGeom>
          <a:solidFill>
            <a:srgbClr val="1AAA4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9" name="OTLSHAPE_T_127f441736eb471cbeb40700b3bbcaab_Shape">
            <a:extLst>
              <a:ext uri="{FF2B5EF4-FFF2-40B4-BE49-F238E27FC236}">
                <a16:creationId xmlns:a16="http://schemas.microsoft.com/office/drawing/2014/main" id="{E53C0CFB-DBB7-4CAC-9070-1C9EAF3B267E}"/>
              </a:ext>
            </a:extLst>
          </p:cNvPr>
          <p:cNvSpPr/>
          <p:nvPr>
            <p:custDataLst>
              <p:tags r:id="rId88"/>
            </p:custDataLst>
          </p:nvPr>
        </p:nvSpPr>
        <p:spPr>
          <a:xfrm>
            <a:off x="7925143" y="6205045"/>
            <a:ext cx="50800" cy="176755"/>
          </a:xfrm>
          <a:prstGeom prst="chevron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90" name="OTLSHAPE_T_127f441736eb471cbeb40700b3bbcaab_ShapePercentage" hidden="1">
            <a:extLst>
              <a:ext uri="{FF2B5EF4-FFF2-40B4-BE49-F238E27FC236}">
                <a16:creationId xmlns:a16="http://schemas.microsoft.com/office/drawing/2014/main" id="{78CC08F6-C2B1-4AAA-ABC8-1F514FE2BFFF}"/>
              </a:ext>
            </a:extLst>
          </p:cNvPr>
          <p:cNvSpPr/>
          <p:nvPr>
            <p:custDataLst>
              <p:tags r:id="rId89"/>
            </p:custDataLst>
          </p:nvPr>
        </p:nvSpPr>
        <p:spPr>
          <a:xfrm>
            <a:off x="7925143" y="6205044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91" name="OTLSHAPE_T_127f441736eb471cbeb40700b3bbcaab_Duration" hidden="1">
            <a:extLst>
              <a:ext uri="{FF2B5EF4-FFF2-40B4-BE49-F238E27FC236}">
                <a16:creationId xmlns:a16="http://schemas.microsoft.com/office/drawing/2014/main" id="{45B9E07B-DC72-4F62-9F15-12F29FE2E4AD}"/>
              </a:ext>
            </a:extLst>
          </p:cNvPr>
          <p:cNvSpPr txBox="1"/>
          <p:nvPr>
            <p:custDataLst>
              <p:tags r:id="rId90"/>
            </p:custDataLst>
          </p:nvPr>
        </p:nvSpPr>
        <p:spPr>
          <a:xfrm>
            <a:off x="1524000" y="6184901"/>
            <a:ext cx="520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1000">
                <a:solidFill>
                  <a:srgbClr val="ED7D31"/>
                </a:solidFill>
                <a:latin typeface="Calibri" panose="020F0502020204030204" pitchFamily="34" charset="0"/>
              </a:rPr>
              <a:t>0 minutes</a:t>
            </a:r>
          </a:p>
        </p:txBody>
      </p:sp>
      <p:sp>
        <p:nvSpPr>
          <p:cNvPr id="92" name="OTLSHAPE_T_127f441736eb471cbeb40700b3bbcaab_TextPercentage" hidden="1">
            <a:extLst>
              <a:ext uri="{FF2B5EF4-FFF2-40B4-BE49-F238E27FC236}">
                <a16:creationId xmlns:a16="http://schemas.microsoft.com/office/drawing/2014/main" id="{54AB41CB-4116-4673-805A-728A4788EECD}"/>
              </a:ext>
            </a:extLst>
          </p:cNvPr>
          <p:cNvSpPr txBox="1"/>
          <p:nvPr>
            <p:custDataLst>
              <p:tags r:id="rId91"/>
            </p:custDataLst>
          </p:nvPr>
        </p:nvSpPr>
        <p:spPr>
          <a:xfrm>
            <a:off x="1524000" y="633992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00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OTLSHAPE_T_127f441736eb471cbeb40700b3bbcaab_StartDate" hidden="1">
            <a:extLst>
              <a:ext uri="{FF2B5EF4-FFF2-40B4-BE49-F238E27FC236}">
                <a16:creationId xmlns:a16="http://schemas.microsoft.com/office/drawing/2014/main" id="{AA48032C-66C2-4FBD-B974-12B2390BCEF0}"/>
              </a:ext>
            </a:extLst>
          </p:cNvPr>
          <p:cNvSpPr txBox="1"/>
          <p:nvPr>
            <p:custDataLst>
              <p:tags r:id="rId92"/>
            </p:custDataLst>
          </p:nvPr>
        </p:nvSpPr>
        <p:spPr>
          <a:xfrm>
            <a:off x="1524000" y="6339925"/>
            <a:ext cx="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4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94" name="OTLSHAPE_T_127f441736eb471cbeb40700b3bbcaab_EndDate" hidden="1">
            <a:extLst>
              <a:ext uri="{FF2B5EF4-FFF2-40B4-BE49-F238E27FC236}">
                <a16:creationId xmlns:a16="http://schemas.microsoft.com/office/drawing/2014/main" id="{57B3FB0F-DCB9-4E73-BC41-ACF4178CB57F}"/>
              </a:ext>
            </a:extLst>
          </p:cNvPr>
          <p:cNvSpPr txBox="1"/>
          <p:nvPr>
            <p:custDataLst>
              <p:tags r:id="rId93"/>
            </p:custDataLst>
          </p:nvPr>
        </p:nvSpPr>
        <p:spPr>
          <a:xfrm>
            <a:off x="1524000" y="6339925"/>
            <a:ext cx="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4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95" name="OTLSHAPE_T_127f441736eb471cbeb40700b3bbcaab_JoinedDate">
            <a:extLst>
              <a:ext uri="{FF2B5EF4-FFF2-40B4-BE49-F238E27FC236}">
                <a16:creationId xmlns:a16="http://schemas.microsoft.com/office/drawing/2014/main" id="{084F5016-7FB5-4FD2-A050-26229A4FB04C}"/>
              </a:ext>
            </a:extLst>
          </p:cNvPr>
          <p:cNvSpPr txBox="1"/>
          <p:nvPr>
            <p:custDataLst>
              <p:tags r:id="rId94"/>
            </p:custDataLst>
          </p:nvPr>
        </p:nvSpPr>
        <p:spPr>
          <a:xfrm>
            <a:off x="7418583" y="6184901"/>
            <a:ext cx="4572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r"/>
            <a:r>
              <a:rPr lang="en-CA" sz="1400" spc="-18">
                <a:solidFill>
                  <a:schemeClr val="dk1"/>
                </a:solidFill>
                <a:latin typeface="Calibri" panose="020F0502020204030204" pitchFamily="34" charset="0"/>
              </a:rPr>
              <a:t>Jan 18</a:t>
            </a:r>
          </a:p>
        </p:txBody>
      </p:sp>
      <p:sp>
        <p:nvSpPr>
          <p:cNvPr id="96" name="OTLSHAPE_T_127f441736eb471cbeb40700b3bbcaab_Title">
            <a:extLst>
              <a:ext uri="{FF2B5EF4-FFF2-40B4-BE49-F238E27FC236}">
                <a16:creationId xmlns:a16="http://schemas.microsoft.com/office/drawing/2014/main" id="{34960B95-1B19-44C8-91BD-5F5E74565627}"/>
              </a:ext>
            </a:extLst>
          </p:cNvPr>
          <p:cNvSpPr txBox="1"/>
          <p:nvPr>
            <p:custDataLst>
              <p:tags r:id="rId95"/>
            </p:custDataLst>
          </p:nvPr>
        </p:nvSpPr>
        <p:spPr>
          <a:xfrm>
            <a:off x="8026743" y="6184901"/>
            <a:ext cx="1816100" cy="2170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400" b="1" spc="-6">
                <a:solidFill>
                  <a:schemeClr val="dk1"/>
                </a:solidFill>
                <a:latin typeface="Calibri" panose="020F0502020204030204" pitchFamily="34" charset="0"/>
              </a:rPr>
              <a:t>IFA Expert Advisory Com</a:t>
            </a:r>
          </a:p>
        </p:txBody>
      </p:sp>
      <p:sp>
        <p:nvSpPr>
          <p:cNvPr id="97" name="OTLSHAPE_T_7c529468ca664ae9ade25f754dd984a3_Shape">
            <a:extLst>
              <a:ext uri="{FF2B5EF4-FFF2-40B4-BE49-F238E27FC236}">
                <a16:creationId xmlns:a16="http://schemas.microsoft.com/office/drawing/2014/main" id="{3840E218-44D9-4716-9277-75EE94F2A249}"/>
              </a:ext>
            </a:extLst>
          </p:cNvPr>
          <p:cNvSpPr/>
          <p:nvPr>
            <p:custDataLst>
              <p:tags r:id="rId96"/>
            </p:custDataLst>
          </p:nvPr>
        </p:nvSpPr>
        <p:spPr>
          <a:xfrm>
            <a:off x="8268559" y="6468905"/>
            <a:ext cx="50800" cy="194627"/>
          </a:xfrm>
          <a:prstGeom prst="chevron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98" name="OTLSHAPE_T_7c529468ca664ae9ade25f754dd984a3_ShapePercentage" hidden="1">
            <a:extLst>
              <a:ext uri="{FF2B5EF4-FFF2-40B4-BE49-F238E27FC236}">
                <a16:creationId xmlns:a16="http://schemas.microsoft.com/office/drawing/2014/main" id="{4E7ADED0-3ED2-4946-B665-4259876AB890}"/>
              </a:ext>
            </a:extLst>
          </p:cNvPr>
          <p:cNvSpPr/>
          <p:nvPr>
            <p:custDataLst>
              <p:tags r:id="rId97"/>
            </p:custDataLst>
          </p:nvPr>
        </p:nvSpPr>
        <p:spPr>
          <a:xfrm>
            <a:off x="8268559" y="6468904"/>
            <a:ext cx="0" cy="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99" name="OTLSHAPE_T_7c529468ca664ae9ade25f754dd984a3_Duration" hidden="1">
            <a:extLst>
              <a:ext uri="{FF2B5EF4-FFF2-40B4-BE49-F238E27FC236}">
                <a16:creationId xmlns:a16="http://schemas.microsoft.com/office/drawing/2014/main" id="{EF125951-F583-449E-B6C6-BAB75796043E}"/>
              </a:ext>
            </a:extLst>
          </p:cNvPr>
          <p:cNvSpPr txBox="1"/>
          <p:nvPr>
            <p:custDataLst>
              <p:tags r:id="rId98"/>
            </p:custDataLst>
          </p:nvPr>
        </p:nvSpPr>
        <p:spPr>
          <a:xfrm>
            <a:off x="1524000" y="6465444"/>
            <a:ext cx="330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CA" sz="1000">
                <a:solidFill>
                  <a:srgbClr val="ED7D31"/>
                </a:solidFill>
                <a:latin typeface="Calibri" panose="020F0502020204030204" pitchFamily="34" charset="0"/>
              </a:rPr>
              <a:t>0 days</a:t>
            </a:r>
          </a:p>
        </p:txBody>
      </p:sp>
      <p:sp>
        <p:nvSpPr>
          <p:cNvPr id="100" name="OTLSHAPE_T_7c529468ca664ae9ade25f754dd984a3_TextPercentage" hidden="1">
            <a:extLst>
              <a:ext uri="{FF2B5EF4-FFF2-40B4-BE49-F238E27FC236}">
                <a16:creationId xmlns:a16="http://schemas.microsoft.com/office/drawing/2014/main" id="{8015194C-C91A-4F46-BA77-0D0C94D921A8}"/>
              </a:ext>
            </a:extLst>
          </p:cNvPr>
          <p:cNvSpPr txBox="1"/>
          <p:nvPr>
            <p:custDataLst>
              <p:tags r:id="rId99"/>
            </p:custDataLst>
          </p:nvPr>
        </p:nvSpPr>
        <p:spPr>
          <a:xfrm>
            <a:off x="1524000" y="662046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000">
              <a:solidFill>
                <a:srgbClr val="ED7D31"/>
              </a:solidFill>
              <a:latin typeface="Calibri" panose="020F0502020204030204" pitchFamily="34" charset="0"/>
            </a:endParaRPr>
          </a:p>
        </p:txBody>
      </p:sp>
      <p:sp>
        <p:nvSpPr>
          <p:cNvPr id="101" name="OTLSHAPE_T_7c529468ca664ae9ade25f754dd984a3_StartDate" hidden="1">
            <a:extLst>
              <a:ext uri="{FF2B5EF4-FFF2-40B4-BE49-F238E27FC236}">
                <a16:creationId xmlns:a16="http://schemas.microsoft.com/office/drawing/2014/main" id="{19E6E988-4737-483F-9F18-3D224219455D}"/>
              </a:ext>
            </a:extLst>
          </p:cNvPr>
          <p:cNvSpPr txBox="1"/>
          <p:nvPr>
            <p:custDataLst>
              <p:tags r:id="rId100"/>
            </p:custDataLst>
          </p:nvPr>
        </p:nvSpPr>
        <p:spPr>
          <a:xfrm>
            <a:off x="1524000" y="6620469"/>
            <a:ext cx="0" cy="200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3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02" name="OTLSHAPE_T_7c529468ca664ae9ade25f754dd984a3_EndDate" hidden="1">
            <a:extLst>
              <a:ext uri="{FF2B5EF4-FFF2-40B4-BE49-F238E27FC236}">
                <a16:creationId xmlns:a16="http://schemas.microsoft.com/office/drawing/2014/main" id="{F74BDEAF-BFD6-4850-89E5-F9898C371F65}"/>
              </a:ext>
            </a:extLst>
          </p:cNvPr>
          <p:cNvSpPr txBox="1"/>
          <p:nvPr>
            <p:custDataLst>
              <p:tags r:id="rId101"/>
            </p:custDataLst>
          </p:nvPr>
        </p:nvSpPr>
        <p:spPr>
          <a:xfrm>
            <a:off x="1524000" y="6620469"/>
            <a:ext cx="0" cy="200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CA" sz="13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03" name="OTLSHAPE_T_7c529468ca664ae9ade25f754dd984a3_JoinedDate">
            <a:extLst>
              <a:ext uri="{FF2B5EF4-FFF2-40B4-BE49-F238E27FC236}">
                <a16:creationId xmlns:a16="http://schemas.microsoft.com/office/drawing/2014/main" id="{4648768D-9F1F-42E7-82AB-8926D206CD65}"/>
              </a:ext>
            </a:extLst>
          </p:cNvPr>
          <p:cNvSpPr txBox="1"/>
          <p:nvPr>
            <p:custDataLst>
              <p:tags r:id="rId102"/>
            </p:custDataLst>
          </p:nvPr>
        </p:nvSpPr>
        <p:spPr>
          <a:xfrm>
            <a:off x="7856867" y="6465444"/>
            <a:ext cx="3683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CA" sz="1300" spc="-20">
                <a:solidFill>
                  <a:schemeClr val="dk1"/>
                </a:solidFill>
                <a:latin typeface="Calibri" panose="020F0502020204030204" pitchFamily="34" charset="0"/>
              </a:rPr>
              <a:t>Apr 1</a:t>
            </a:r>
          </a:p>
        </p:txBody>
      </p:sp>
      <p:sp>
        <p:nvSpPr>
          <p:cNvPr id="104" name="OTLSHAPE_T_7c529468ca664ae9ade25f754dd984a3_Title">
            <a:extLst>
              <a:ext uri="{FF2B5EF4-FFF2-40B4-BE49-F238E27FC236}">
                <a16:creationId xmlns:a16="http://schemas.microsoft.com/office/drawing/2014/main" id="{3D5D032B-6138-4A15-B95C-0A21D170E85B}"/>
              </a:ext>
            </a:extLst>
          </p:cNvPr>
          <p:cNvSpPr txBox="1"/>
          <p:nvPr>
            <p:custDataLst>
              <p:tags r:id="rId103"/>
            </p:custDataLst>
          </p:nvPr>
        </p:nvSpPr>
        <p:spPr>
          <a:xfrm>
            <a:off x="8370159" y="6465444"/>
            <a:ext cx="1981200" cy="2015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CA" sz="1300" b="1" spc="-8">
                <a:solidFill>
                  <a:schemeClr val="dk1"/>
                </a:solidFill>
                <a:latin typeface="Calibri" panose="020F0502020204030204" pitchFamily="34" charset="0"/>
              </a:rPr>
              <a:t>EU Council Recommendation</a:t>
            </a:r>
          </a:p>
        </p:txBody>
      </p:sp>
      <p:sp>
        <p:nvSpPr>
          <p:cNvPr id="107" name="Shape 130">
            <a:extLst>
              <a:ext uri="{FF2B5EF4-FFF2-40B4-BE49-F238E27FC236}">
                <a16:creationId xmlns:a16="http://schemas.microsoft.com/office/drawing/2014/main" id="{4649E177-9054-4627-A76C-9439431BA3C7}"/>
              </a:ext>
            </a:extLst>
          </p:cNvPr>
          <p:cNvSpPr txBox="1">
            <a:spLocks/>
          </p:cNvSpPr>
          <p:nvPr/>
        </p:nvSpPr>
        <p:spPr>
          <a:xfrm>
            <a:off x="68953" y="279007"/>
            <a:ext cx="4350320" cy="199272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CA" sz="4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Horizontal  Advocacy</a:t>
            </a:r>
          </a:p>
          <a:p>
            <a:pPr>
              <a:spcBef>
                <a:spcPts val="0"/>
              </a:spcBef>
            </a:pPr>
            <a:r>
              <a:rPr lang="en-CA" sz="4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2015-19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248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076C7-D3C3-9747-9431-848CF0D0F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38</a:t>
            </a:fld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A0F60-8367-44FA-B63F-2B83D4337D64}"/>
              </a:ext>
            </a:extLst>
          </p:cNvPr>
          <p:cNvSpPr txBox="1"/>
          <p:nvPr/>
        </p:nvSpPr>
        <p:spPr>
          <a:xfrm>
            <a:off x="899161" y="1993500"/>
            <a:ext cx="60401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Communicating our Agenda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29241A-0359-47B6-9671-8BE922890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00"/>
          <a:stretch/>
        </p:blipFill>
        <p:spPr>
          <a:xfrm>
            <a:off x="7477760" y="13379"/>
            <a:ext cx="3586480" cy="684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8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076C7-D3C3-9747-9431-848CF0D0F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39</a:t>
            </a:fld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A9EFE-E4DD-45EA-AB72-66F11C61A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" r="1451"/>
          <a:stretch/>
        </p:blipFill>
        <p:spPr>
          <a:xfrm>
            <a:off x="553332" y="600915"/>
            <a:ext cx="1058531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01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076C7-D3C3-9747-9431-848CF0D0F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4</a:t>
            </a:fld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A0F60-8367-44FA-B63F-2B83D4337D64}"/>
              </a:ext>
            </a:extLst>
          </p:cNvPr>
          <p:cNvSpPr txBox="1"/>
          <p:nvPr/>
        </p:nvSpPr>
        <p:spPr>
          <a:xfrm>
            <a:off x="7761304" y="926920"/>
            <a:ext cx="42470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000" b="1" dirty="0">
                <a:solidFill>
                  <a:srgbClr val="255F71"/>
                </a:solidFill>
                <a:latin typeface="Butler" panose="02070803080706020303" pitchFamily="18" charset="0"/>
                <a:ea typeface="Verdana" panose="020B0604030504040204" pitchFamily="34" charset="0"/>
              </a:rPr>
              <a:t>Context for </a:t>
            </a:r>
          </a:p>
          <a:p>
            <a:pPr algn="ctr"/>
            <a:r>
              <a:rPr lang="en-CA" sz="5000" b="1" dirty="0">
                <a:solidFill>
                  <a:srgbClr val="255F71"/>
                </a:solidFill>
                <a:latin typeface="Butler" panose="02070803080706020303" pitchFamily="18" charset="0"/>
                <a:ea typeface="Verdana" panose="020B0604030504040204" pitchFamily="34" charset="0"/>
              </a:rPr>
              <a:t>the Future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24941-76F6-4A53-BB9C-16FB731C1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41"/>
          <a:stretch/>
        </p:blipFill>
        <p:spPr>
          <a:xfrm>
            <a:off x="529389" y="535763"/>
            <a:ext cx="7121541" cy="558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42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076C7-D3C3-9747-9431-848CF0D0F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40</a:t>
            </a:fld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A0F60-8367-44FA-B63F-2B83D4337D64}"/>
              </a:ext>
            </a:extLst>
          </p:cNvPr>
          <p:cNvSpPr txBox="1"/>
          <p:nvPr/>
        </p:nvSpPr>
        <p:spPr>
          <a:xfrm>
            <a:off x="3499859" y="2354538"/>
            <a:ext cx="46400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 inspired!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3D825A-20A4-465B-83FC-E8448BF90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268324"/>
            <a:ext cx="1167765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12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D5D1AC-1439-4537-B847-C3952EA01937}"/>
              </a:ext>
            </a:extLst>
          </p:cNvPr>
          <p:cNvSpPr/>
          <p:nvPr/>
        </p:nvSpPr>
        <p:spPr>
          <a:xfrm>
            <a:off x="192505" y="327026"/>
            <a:ext cx="3931626" cy="2287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bg1"/>
                </a:solidFill>
                <a:latin typeface="Butler" panose="02070803080706020303" pitchFamily="18" charset="0"/>
                <a:ea typeface="Verdana" panose="020B0604030504040204" pitchFamily="34" charset="0"/>
                <a:cs typeface="+mj-cs"/>
              </a:rPr>
              <a:t>Driving the Agenda of the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bg1"/>
                </a:solidFill>
                <a:latin typeface="Butler" panose="02070803080706020303" pitchFamily="18" charset="0"/>
                <a:ea typeface="Verdana" panose="020B0604030504040204" pitchFamily="34" charset="0"/>
                <a:cs typeface="+mj-cs"/>
              </a:rPr>
              <a:t>World’s Ageing Population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659204-2AE0-4754-A60D-1B99C029EBC2}"/>
              </a:ext>
            </a:extLst>
          </p:cNvPr>
          <p:cNvSpPr/>
          <p:nvPr/>
        </p:nvSpPr>
        <p:spPr>
          <a:xfrm>
            <a:off x="1371935" y="2981325"/>
            <a:ext cx="7485413" cy="2287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are the international advocate for the needs of ageing peoples.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bring together global experts and expertise to influence and shape age-related policy to improve the lives of our constituency, and to better all of society.</a:t>
            </a:r>
          </a:p>
        </p:txBody>
      </p:sp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F818895-34B6-4116-AF1F-A4B95BDF9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5" r="1" b="1"/>
          <a:stretch/>
        </p:blipFill>
        <p:spPr>
          <a:xfrm>
            <a:off x="-9168" y="2763151"/>
            <a:ext cx="12201168" cy="4093262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076C7-D3C3-9747-9431-848CF0D0F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6195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  <a:defRPr/>
            </a:pPr>
            <a:fld id="{81B15D69-A5A0-5A4D-A092-BB84571DF4B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  <a:defRPr/>
              </a:pPr>
              <a:t>5</a:t>
            </a:fld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 / INTERNATIONAL FEDERATION ON AGEING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D3DB6-6CD1-42D9-AFF8-2CC8E9EAF9DA}"/>
              </a:ext>
            </a:extLst>
          </p:cNvPr>
          <p:cNvSpPr txBox="1"/>
          <p:nvPr/>
        </p:nvSpPr>
        <p:spPr>
          <a:xfrm>
            <a:off x="4416970" y="285828"/>
            <a:ext cx="719196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9B45F"/>
                </a:solidFill>
                <a:latin typeface="Butler" panose="02070803080706020303" pitchFamily="18" charset="0"/>
                <a:cs typeface="Helvetica" panose="020B0604020202020204" pitchFamily="34" charset="0"/>
              </a:rPr>
              <a:t>We are the international advocate for older people</a:t>
            </a:r>
          </a:p>
          <a:p>
            <a:endParaRPr lang="en-US" sz="2400" dirty="0">
              <a:solidFill>
                <a:srgbClr val="49B45F"/>
              </a:solidFill>
              <a:latin typeface="Butler" panose="02070803080706020303" pitchFamily="18" charset="0"/>
              <a:cs typeface="Helvetica" panose="020B0604020202020204" pitchFamily="34" charset="0"/>
            </a:endParaRPr>
          </a:p>
          <a:p>
            <a:r>
              <a:rPr lang="en-US" sz="2400" dirty="0">
                <a:solidFill>
                  <a:srgbClr val="49B45F"/>
                </a:solidFill>
                <a:latin typeface="Butler" panose="02070803080706020303" pitchFamily="18" charset="0"/>
                <a:ea typeface="Verdana" panose="020B0604030504040204" pitchFamily="34" charset="0"/>
                <a:cs typeface="Helvetica" panose="020B0604020202020204" pitchFamily="34" charset="0"/>
              </a:rPr>
              <a:t>We bring together global experts and expertise to </a:t>
            </a:r>
          </a:p>
          <a:p>
            <a:r>
              <a:rPr lang="en-US" sz="2400" dirty="0">
                <a:solidFill>
                  <a:srgbClr val="49B45F"/>
                </a:solidFill>
                <a:latin typeface="Butler" panose="02070803080706020303" pitchFamily="18" charset="0"/>
                <a:ea typeface="Verdana" panose="020B0604030504040204" pitchFamily="34" charset="0"/>
                <a:cs typeface="Helvetica" panose="020B0604020202020204" pitchFamily="34" charset="0"/>
              </a:rPr>
              <a:t>influence and shape age-related policy to improve the </a:t>
            </a:r>
          </a:p>
          <a:p>
            <a:r>
              <a:rPr lang="en-US" sz="2400" dirty="0">
                <a:solidFill>
                  <a:srgbClr val="49B45F"/>
                </a:solidFill>
                <a:latin typeface="Butler" panose="02070803080706020303" pitchFamily="18" charset="0"/>
                <a:ea typeface="Verdana" panose="020B0604030504040204" pitchFamily="34" charset="0"/>
                <a:cs typeface="Helvetica" panose="020B0604020202020204" pitchFamily="34" charset="0"/>
              </a:rPr>
              <a:t>lives of our constituency, and to better all of society.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4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076C7-D3C3-9747-9431-848CF0D0F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6</a:t>
            </a:fld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0EF03C-00D7-4E72-AB17-975CBB91DACB}"/>
              </a:ext>
            </a:extLst>
          </p:cNvPr>
          <p:cNvSpPr/>
          <p:nvPr/>
        </p:nvSpPr>
        <p:spPr>
          <a:xfrm>
            <a:off x="4805082" y="473002"/>
            <a:ext cx="7153835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CA" altLang="en-US" dirty="0">
                <a:solidFill>
                  <a:srgbClr val="49B45F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UN Vienna International Plan on Ageing, 1982</a:t>
            </a:r>
          </a:p>
          <a:p>
            <a:pPr algn="ctr">
              <a:spcBef>
                <a:spcPct val="0"/>
              </a:spcBef>
              <a:defRPr/>
            </a:pPr>
            <a:r>
              <a:rPr lang="en-CA" altLang="en-US" dirty="0">
                <a:solidFill>
                  <a:srgbClr val="49B45F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** UN Madrid International Plan of Action on Ageing, 2002</a:t>
            </a:r>
          </a:p>
          <a:p>
            <a:pPr algn="ctr">
              <a:spcBef>
                <a:spcPct val="0"/>
              </a:spcBef>
              <a:defRPr/>
            </a:pPr>
            <a:endParaRPr lang="en-CA" altLang="en-US" dirty="0">
              <a:solidFill>
                <a:schemeClr val="bg1"/>
              </a:solidFill>
              <a:latin typeface="Butler" panose="02070803080706020303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CA" altLang="en-US" dirty="0">
                <a:solidFill>
                  <a:srgbClr val="EDF7F4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UN </a:t>
            </a:r>
            <a:r>
              <a:rPr lang="en-CA" altLang="en-US" dirty="0" err="1">
                <a:solidFill>
                  <a:srgbClr val="EDF7F4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Millenium</a:t>
            </a:r>
            <a:r>
              <a:rPr lang="en-CA" altLang="en-US" dirty="0">
                <a:solidFill>
                  <a:srgbClr val="EDF7F4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 Development Goals, 2000-2015</a:t>
            </a:r>
          </a:p>
          <a:p>
            <a:pPr algn="ctr">
              <a:spcBef>
                <a:spcPct val="0"/>
              </a:spcBef>
              <a:defRPr/>
            </a:pPr>
            <a:r>
              <a:rPr lang="en-CA" altLang="en-US" dirty="0">
                <a:solidFill>
                  <a:srgbClr val="EDF7F4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UN Sustainable Development Goals, 2015-2030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CA" altLang="en-US" dirty="0">
                <a:solidFill>
                  <a:srgbClr val="EDF7F4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**UN Sustainable Development Goals, 2020-2030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n-CA" altLang="en-US" dirty="0">
              <a:solidFill>
                <a:srgbClr val="EDF7F4"/>
              </a:solidFill>
              <a:latin typeface="Butler" panose="02070803080706020303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n-CA" altLang="en-US" dirty="0">
                <a:solidFill>
                  <a:srgbClr val="EDF7F4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** UN High Level Political Forums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CA" altLang="en-US" dirty="0">
                <a:solidFill>
                  <a:srgbClr val="EDF7F4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** UN Open-ended Working Group (Convention)</a:t>
            </a:r>
          </a:p>
          <a:p>
            <a:pPr algn="ctr">
              <a:spcBef>
                <a:spcPct val="0"/>
              </a:spcBef>
              <a:defRPr/>
            </a:pPr>
            <a:endParaRPr lang="en-CA" altLang="en-US" dirty="0">
              <a:solidFill>
                <a:schemeClr val="bg1"/>
              </a:solidFill>
              <a:latin typeface="Butler" panose="02070803080706020303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CA" altLang="en-US" dirty="0">
                <a:solidFill>
                  <a:srgbClr val="A05793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WHO World Report on Ageing and Health, 2015</a:t>
            </a:r>
          </a:p>
          <a:p>
            <a:pPr algn="ctr">
              <a:spcBef>
                <a:spcPct val="0"/>
              </a:spcBef>
              <a:defRPr/>
            </a:pPr>
            <a:r>
              <a:rPr lang="en-CA" altLang="en-US" dirty="0">
                <a:solidFill>
                  <a:srgbClr val="A05793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**WHO Global Strategy and Action Plan, 2016</a:t>
            </a:r>
          </a:p>
          <a:p>
            <a:pPr algn="ctr">
              <a:spcBef>
                <a:spcPct val="0"/>
              </a:spcBef>
              <a:defRPr/>
            </a:pPr>
            <a:r>
              <a:rPr lang="en-CA" altLang="en-US" dirty="0">
                <a:solidFill>
                  <a:srgbClr val="A05793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**UN Decade of Healthy Ageing, 2020-2030</a:t>
            </a:r>
          </a:p>
          <a:p>
            <a:pPr algn="ctr">
              <a:spcBef>
                <a:spcPct val="0"/>
              </a:spcBef>
              <a:defRPr/>
            </a:pPr>
            <a:r>
              <a:rPr lang="en-CA" altLang="en-US" dirty="0">
                <a:solidFill>
                  <a:srgbClr val="A05793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**WHO Global Priorities</a:t>
            </a:r>
          </a:p>
          <a:p>
            <a:pPr algn="ctr">
              <a:spcBef>
                <a:spcPct val="0"/>
              </a:spcBef>
              <a:defRPr/>
            </a:pPr>
            <a:endParaRPr lang="en-CA" altLang="en-US" dirty="0">
              <a:solidFill>
                <a:srgbClr val="29A5A1"/>
              </a:solidFill>
              <a:latin typeface="Butler" panose="02070803080706020303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CA" altLang="en-US" sz="2800" dirty="0">
                <a:solidFill>
                  <a:srgbClr val="29A5A1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**UN Decade of Healthy Ageing, 2020-2030</a:t>
            </a:r>
            <a:endParaRPr lang="en-CA" altLang="en-US" sz="2500" dirty="0">
              <a:solidFill>
                <a:srgbClr val="29A5A1"/>
              </a:solidFill>
              <a:latin typeface="Butler" panose="02070803080706020303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CA" altLang="en-US" sz="2500" dirty="0">
                <a:solidFill>
                  <a:srgbClr val="29A5A1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** WHO Immunization Strategy 2030</a:t>
            </a:r>
          </a:p>
          <a:p>
            <a:pPr algn="ctr">
              <a:spcBef>
                <a:spcPct val="0"/>
              </a:spcBef>
              <a:defRPr/>
            </a:pPr>
            <a:r>
              <a:rPr lang="en-CA" altLang="en-US" sz="2500" dirty="0">
                <a:solidFill>
                  <a:srgbClr val="29A5A1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** WHO Vision 2020 Strategy</a:t>
            </a:r>
          </a:p>
          <a:p>
            <a:pPr algn="ctr">
              <a:spcBef>
                <a:spcPct val="0"/>
              </a:spcBef>
              <a:defRPr/>
            </a:pPr>
            <a:r>
              <a:rPr lang="en-CA" altLang="en-US" sz="2500" dirty="0">
                <a:solidFill>
                  <a:srgbClr val="29A5A1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** WHO Hearing Report</a:t>
            </a:r>
          </a:p>
          <a:p>
            <a:pPr algn="ctr">
              <a:spcBef>
                <a:spcPct val="0"/>
              </a:spcBef>
              <a:defRPr/>
            </a:pPr>
            <a:endParaRPr lang="en-CA" altLang="en-US" dirty="0">
              <a:solidFill>
                <a:srgbClr val="A05793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A0F60-8367-44FA-B63F-2B83D4337D64}"/>
              </a:ext>
            </a:extLst>
          </p:cNvPr>
          <p:cNvSpPr txBox="1"/>
          <p:nvPr/>
        </p:nvSpPr>
        <p:spPr>
          <a:xfrm>
            <a:off x="299459" y="246309"/>
            <a:ext cx="46400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000" b="1" dirty="0">
                <a:solidFill>
                  <a:schemeClr val="bg1"/>
                </a:solidFill>
                <a:latin typeface="Butler" panose="02070803080706020303" pitchFamily="18" charset="0"/>
                <a:ea typeface="Verdana" panose="020B0604030504040204" pitchFamily="34" charset="0"/>
              </a:rPr>
              <a:t>Structural Frameworks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3A531-78BF-4889-A119-6B6E15902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657" y="1949425"/>
            <a:ext cx="2333625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85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DCEA5FC-C2AE-453A-A72E-CEF2DDAB3C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75"/>
          <a:stretch/>
        </p:blipFill>
        <p:spPr>
          <a:xfrm>
            <a:off x="6176433" y="917258"/>
            <a:ext cx="5372100" cy="50234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9919C8-BC4B-47B7-8C02-50213706A6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1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7</a:t>
            </a:fld>
            <a:r>
              <a:rPr lang="en-US" sz="1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00001C28-7B48-4BC1-9276-A95669627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" y="1636062"/>
            <a:ext cx="5372099" cy="3585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004C48-065B-4760-9D8B-49D980AE31B7}"/>
              </a:ext>
            </a:extLst>
          </p:cNvPr>
          <p:cNvSpPr txBox="1"/>
          <p:nvPr/>
        </p:nvSpPr>
        <p:spPr>
          <a:xfrm>
            <a:off x="5199961" y="506775"/>
            <a:ext cx="2357610" cy="10245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36943-DA04-4DF3-917C-BCE12112C25E}"/>
              </a:ext>
            </a:extLst>
          </p:cNvPr>
          <p:cNvSpPr txBox="1"/>
          <p:nvPr/>
        </p:nvSpPr>
        <p:spPr>
          <a:xfrm>
            <a:off x="5388220" y="397684"/>
            <a:ext cx="609420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800" dirty="0">
                <a:solidFill>
                  <a:srgbClr val="255F71"/>
                </a:solidFill>
                <a:latin typeface="Butler" panose="02070803080706020303" pitchFamily="18" charset="0"/>
              </a:rPr>
              <a:t>WHO </a:t>
            </a:r>
          </a:p>
          <a:p>
            <a:r>
              <a:rPr lang="en-CA" sz="3800" dirty="0">
                <a:solidFill>
                  <a:srgbClr val="255F71"/>
                </a:solidFill>
                <a:latin typeface="Butler" panose="02070803080706020303" pitchFamily="18" charset="0"/>
              </a:rPr>
              <a:t>Priorities</a:t>
            </a:r>
          </a:p>
        </p:txBody>
      </p:sp>
    </p:spTree>
    <p:extLst>
      <p:ext uri="{BB962C8B-B14F-4D97-AF65-F5344CB8AC3E}">
        <p14:creationId xmlns:p14="http://schemas.microsoft.com/office/powerpoint/2010/main" val="2978832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unburst chart&#10;&#10;Description automatically generated">
            <a:extLst>
              <a:ext uri="{FF2B5EF4-FFF2-40B4-BE49-F238E27FC236}">
                <a16:creationId xmlns:a16="http://schemas.microsoft.com/office/drawing/2014/main" id="{90620C5C-8086-4981-9DAA-139823531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79" y="77222"/>
            <a:ext cx="6266057" cy="56864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0C8D8B-56F5-4446-B102-FA8222F6B0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81B15D69-A5A0-5A4D-A092-BB84571DF4BE}" type="slidenum">
              <a:rPr lang="en-US" sz="1000" smtClean="0">
                <a:latin typeface="+mn-lt"/>
                <a:ea typeface="+mn-ea"/>
                <a:cs typeface="+mn-cs"/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8</a:t>
            </a:fld>
            <a:r>
              <a:rPr lang="en-US" sz="1000">
                <a:latin typeface="+mn-lt"/>
                <a:ea typeface="+mn-ea"/>
                <a:cs typeface="+mn-cs"/>
              </a:rPr>
              <a:t>  / INTERNATIONAL FEDERATION ON AGEING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734FAD7B-9C37-4883-8407-D12F91A3D676}"/>
              </a:ext>
            </a:extLst>
          </p:cNvPr>
          <p:cNvSpPr txBox="1">
            <a:spLocks/>
          </p:cNvSpPr>
          <p:nvPr/>
        </p:nvSpPr>
        <p:spPr>
          <a:xfrm>
            <a:off x="6992470" y="1896262"/>
            <a:ext cx="4876800" cy="30654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49B45F"/>
              </a:buClr>
              <a:buFont typeface="Arial" panose="020B0604020202020204" pitchFamily="34" charset="0"/>
              <a:buChar char="•"/>
              <a:defRPr sz="2300" kern="900" spc="-80" baseline="0">
                <a:solidFill>
                  <a:srgbClr val="2032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49B45F"/>
              </a:buClr>
              <a:buFont typeface="Arial" panose="020B0604020202020204" pitchFamily="34" charset="0"/>
              <a:buChar char="•"/>
              <a:defRPr sz="1900" kern="900" spc="-80" baseline="0">
                <a:solidFill>
                  <a:srgbClr val="2032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49B45F"/>
              </a:buClr>
              <a:buFont typeface="Arial" panose="020B0604020202020204" pitchFamily="34" charset="0"/>
              <a:buChar char="•"/>
              <a:defRPr sz="1600" kern="900" spc="-80" baseline="0">
                <a:solidFill>
                  <a:srgbClr val="2032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49B45F"/>
              </a:buClr>
              <a:buFont typeface="Arial" panose="020B0604020202020204" pitchFamily="34" charset="0"/>
              <a:buChar char="•"/>
              <a:defRPr sz="1300" kern="900" spc="-80" baseline="0">
                <a:solidFill>
                  <a:srgbClr val="2032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49B45F"/>
              </a:buClr>
              <a:buFont typeface="Arial" panose="020B0604020202020204" pitchFamily="34" charset="0"/>
              <a:buChar char="•"/>
              <a:defRPr sz="900" kern="900" spc="-80" baseline="0">
                <a:solidFill>
                  <a:srgbClr val="20324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CA" sz="2500" dirty="0">
                <a:latin typeface="Butler" panose="02070803080706020303" pitchFamily="18" charset="0"/>
              </a:rPr>
              <a:t>Decade of Healthy Ageing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sz="2500" dirty="0">
                <a:latin typeface="Butler" panose="02070803080706020303" pitchFamily="18" charset="0"/>
              </a:rPr>
              <a:t>Immunisation Strategy 2030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sz="2500" dirty="0">
                <a:latin typeface="Butler" panose="02070803080706020303" pitchFamily="18" charset="0"/>
              </a:rPr>
              <a:t>World Vision Report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sz="2500" dirty="0">
                <a:latin typeface="Butler" panose="02070803080706020303" pitchFamily="18" charset="0"/>
              </a:rPr>
              <a:t>World Hearing Report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sz="2500" dirty="0">
                <a:latin typeface="Butler" panose="02070803080706020303" pitchFamily="18" charset="0"/>
              </a:rPr>
              <a:t>Sustainable Development Goals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866E4D-6CEF-4831-8BE1-C9A80446C26D}"/>
              </a:ext>
            </a:extLst>
          </p:cNvPr>
          <p:cNvSpPr txBox="1"/>
          <p:nvPr/>
        </p:nvSpPr>
        <p:spPr>
          <a:xfrm>
            <a:off x="6706032" y="463389"/>
            <a:ext cx="464776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3800" dirty="0">
                <a:solidFill>
                  <a:srgbClr val="255F71"/>
                </a:solidFill>
                <a:latin typeface="Butler" panose="02070803080706020303" pitchFamily="18" charset="0"/>
              </a:rPr>
              <a:t>IFA Building Bridges to Drive Change</a:t>
            </a:r>
          </a:p>
        </p:txBody>
      </p:sp>
    </p:spTree>
    <p:extLst>
      <p:ext uri="{BB962C8B-B14F-4D97-AF65-F5344CB8AC3E}">
        <p14:creationId xmlns:p14="http://schemas.microsoft.com/office/powerpoint/2010/main" val="3491106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FB3C71-37E0-4DBB-BA6E-85EDDC2802DB}"/>
              </a:ext>
            </a:extLst>
          </p:cNvPr>
          <p:cNvSpPr/>
          <p:nvPr/>
        </p:nvSpPr>
        <p:spPr>
          <a:xfrm>
            <a:off x="1583500" y="6611779"/>
            <a:ext cx="89287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dirty="0"/>
              <a:t>WHO. 2015. World Report on Ageing and Health. Available from: </a:t>
            </a:r>
            <a:r>
              <a:rPr lang="en-CA" sz="1000" dirty="0">
                <a:hlinkClick r:id="rId2"/>
              </a:rPr>
              <a:t>http://www.who.int/ageing/events/world-report-2015-launch/en/</a:t>
            </a:r>
            <a:r>
              <a:rPr lang="en-CA" sz="1000" dirty="0"/>
              <a:t> Accessed May 30</a:t>
            </a:r>
            <a:r>
              <a:rPr lang="en-CA" sz="1000" baseline="30000" dirty="0"/>
              <a:t>th</a:t>
            </a:r>
            <a:r>
              <a:rPr lang="en-CA" sz="1000" dirty="0"/>
              <a:t> 2018.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6C63A-A4CF-46CA-B6A1-06CB346AF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2" r="12245"/>
          <a:stretch/>
        </p:blipFill>
        <p:spPr>
          <a:xfrm>
            <a:off x="2564860" y="83100"/>
            <a:ext cx="9627140" cy="6000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1CA51B-0087-43D7-B4B5-26177A61A5B6}"/>
              </a:ext>
            </a:extLst>
          </p:cNvPr>
          <p:cNvSpPr/>
          <p:nvPr/>
        </p:nvSpPr>
        <p:spPr>
          <a:xfrm>
            <a:off x="222961" y="303761"/>
            <a:ext cx="30552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500" b="1" dirty="0">
                <a:solidFill>
                  <a:srgbClr val="203248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Public Health Framework for Healthy Ageing</a:t>
            </a:r>
            <a:r>
              <a:rPr lang="en-CA" sz="3500" b="1" i="1" dirty="0">
                <a:solidFill>
                  <a:srgbClr val="203248"/>
                </a:solidFill>
                <a:latin typeface="Butler" panose="02070803080706020303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84477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W4tVVMiLCJTdHlsZU5hbWUiOm51bGwsIlZlcnNpb24iOnsiJGlkIjoiMiIsIlZlcnNpb24iOiIzLjIuMCIsIk9yaWdpbmFsQXNzZW1ibHlWZXJzaW9uIjoiMy4xNy4wNC4wMCIsIkVkaXRpb24iOiJQbHVzIiwiSXNQbHVzRWRpdGlvbiI6dHJ1ZSwiSXNQcm9FZGl0aW9uIjpmYWxzZX0sIkVmZmVjdCI6MSwiU3R5bGUiOnsiJGlkIjoiMyIsIlRpbWViYW5kU3R5bGUiOnsiJGlkIjoiNCIsIlNjYWxlTWFya2luZyI6MSwiU2hhcGUiOjEwLCJTaGFwZVN0eWxlIjp7IiRpZCI6IjUiLCJNYXJnaW4iOnsiJGlkIjoiNiIsIlRvcCI6MCwiTGVmdCI6MTAsIlJpZ2h0IjoxMCwiQm90dG9tIjowfSwiUGFkZGluZyI6eyIkaWQiOiI3IiwiVG9wIjozLCJMZWZ0IjowLCJSaWdodCI6MCwiQm90dG9tIjozfSwiQmFja2dyb3VuZCI6eyIkaWQiOiI4IiwiQ29sb3IiOnsiJGlkIjoiOSIsIkEiOjI1NSwiUiI6NjQsIkciOjY0LCJCIjo2NH19LCJJc1Zpc2libGUiOnRydWUsIldpZHRoIjo4NTguMCwiSGVpZ2h0Ijoy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yNCwiRm9udE5hbWUiOiJDYWxpYnJpIiwiSXNCb2xkIjp0cnVlLCJJc0l0YWxpYyI6ZmFsc2UsIklzVW5kZXJsaW5lZCI6ZmFsc2UsIlBhcmVudFN0eWxlIjpudWxsfSwiQXV0b1NpemUiOjAsIkZvcmVncm91bmQiOnsiJGlkIjoiMTUiLCJDb2xvciI6eyIkaWQiOiIxNi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TciLCJUb3AiOjAsIkxlZnQiOjAsIlJpZ2h0IjoyMCwiQm90dG9tIjowfSwiUGFkZGluZyI6eyIkaWQiOiIxOCIsIlRvcCI6MCwiTGVmdCI6MCwiUmlnaHQiOjAsIkJvdHRvbSI6MH0sIkJhY2tncm91bmQiOnsiJGlkIjoiMTkiLCJDb2xvciI6eyIkaWQiOiIyMCIsIkEiOjI1NSwiUiI6MjU1LCJHIjoyNTUsIkIiOjI1NX19LCJJc1Zpc2libGUiOnRydWUsIldpZHRoIjowLjAsIkhlaWdodCI6MC4wLCJCb3JkZXJTdHlsZSI6bnVsbCwiUGFyZW50U3R5bGUiOm51bGx9LCJMZWZ0RW5kQ2Fwc1N0eWxlIjp7IiRpZCI6IjIxIiwiRm9udFNldHRpbmdzIjp7IiRpZCI6IjIyIiwiRm9udFNpemUiOjI0LCJGb250TmFtZSI6IkNhbGlicmkiLCJJc0JvbGQiOnRydWUsIklzSXRhbGljIjpmYWxzZSwiSXNVbmRlcmxpbmVkIjpmYWxzZSwiUGFyZW50U3R5bGUiOm51bGx9LCJBdXRvU2l6ZSI6MCwiRm9yZWdyb3VuZCI6eyIkaWQiOiIyMyIsIkNvbG9yIjp7IiRpZCI6IjI0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yNSIsIlRvcCI6MCwiTGVmdCI6MjAsIlJpZ2h0IjowLCJCb3R0b20iOjB9LCJQYWRkaW5nIjp7IiRpZCI6IjI2IiwiVG9wIjowLCJMZWZ0IjowLCJSaWdodCI6MCwiQm90dG9tIjowfSwiQmFja2dyb3VuZCI6eyIkaWQiOiIyNyIsIkNvbG9yIjp7IiRpZCI6IjI4IiwiQSI6MjU1LCJSIjoyNTUsIkciOjI1NSwiQiI6MjU1fX0sIklzVmlzaWJsZSI6dHJ1ZSwiV2lkdGgiOjAuMCwiSGVpZ2h0IjowLjAsIkJvcmRlclN0eWxlIjpudWxsLCJQYXJlbnRTdHlsZSI6bnVsbH0sIlRvZGF5VGV4dFN0eWxlIjp7IiRpZCI6IjI5IiwiRm9udFNldHRpbmdzIjp7IiRpZCI6IjMwIiwiRm9udFNpemUiOjEyLCJGb250TmFtZSI6IkNhbGlicmkiLCJJc0JvbGQiOmZhbHNlLCJJc0l0YWxpYyI6ZmFsc2UsIklzVW5kZXJsaW5lZCI6ZmFsc2UsIlBhcmVudFN0eWxlIjpudWxsfSwiQXV0b1NpemUiOjAsIkZvcmVncm91bmQiOnsiJGlkIjoiMzEiLCJDb2xvciI6eyIkaWQiOiIzMi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zMyIsIlRvcCI6MCwiTGVmdCI6MCwiUmlnaHQiOjAsIkJvdHRvbSI6MH0sIlBhZGRpbmciOnsiJGlkIjoiMzQiLCJUb3AiOjAsIkxlZnQiOjAsIlJpZ2h0IjowLCJCb3R0b20iOjB9LCJCYWNrZ3JvdW5kIjp7IiRpZCI6IjM1IiwiQ29sb3IiOnsiJGlkIjoiMzYiLCJBIjo4OSwiUiI6MCwiRyI6MCwiQiI6MH19LCJJc1Zpc2libGUiOnRydWUsIldpZHRoIjowLjAsIkhlaWdodCI6MC4wLCJCb3JkZXJTdHlsZSI6bnVsbCwiUGFyZW50U3R5bGUiOm51bGx9LCJUb2RheU1hcmtlclN0eWxlIjp7IiRpZCI6IjM3IiwiTWFyZ2luIjp7IiRpZCI6IjM4IiwiVG9wIjowLCJMZWZ0IjowLCJSaWdodCI6MCwiQm90dG9tIjowfSwiUGFkZGluZyI6eyIkaWQiOiIzOSIsIlRvcCI6MCwiTGVmdCI6MCwiUmlnaHQiOjAsIkJvdHRvbSI6MH0sIkJhY2tncm91bmQiOnsiJGlkIjoiNDAiLCJDb2xvciI6eyIkaWQiOiI0MSIsIkEiOjI1NSwiUiI6MjU1LCJHIjowLCJCIjowfX0sIklzVmlzaWJsZSI6dHJ1ZSwiV2lkdGgiOjAuMCwiSGVpZ2h0IjowLjAsIkJvcmRlclN0eWxlIjpudWxsLCJQYXJlbnRTdHlsZSI6bnVsbH0sIlNjYWxlU3R5bGUiOnsiJGlkIjoiNDIiLCJTaG93U2VnbWVudFNlcGFyYXRvcnMiOmZhbHNlLCJTZWdtZW50U2VwYXJhdG9yT3BhY2l0eSI6MzAsIkZvbnRTZXR0aW5ncyI6eyIkaWQiOiI0MyIsIkZvbnRTaXplIjoxMiwiRm9udE5hbWUiOiJDYWxpYnJpIiwiSXNCb2xkIjpmYWxzZSwiSXNJdGFsaWMiOmZhbHNlLCJJc1VuZGVybGluZWQiOmZhbHNlLCJQYXJlbnRTdHlsZSI6bnVsbH0sIkF1dG9TaXplIjowLCJGb3JlZ3JvdW5kIjp7IiRpZCI6IjQ0IiwiQ29sb3IiOnsiJGlkIjoiNDU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NDYiLCJUb3AiOjAsIkxlZnQiOjUsIlJpZ2h0IjowLCJCb3R0b20iOjB9LCJQYWRkaW5nIjp7IiRpZCI6IjQ3IiwiVG9wIjowLCJMZWZ0IjowLCJSaWdodCI6MCwiQm90dG9tIjowfSwiQmFja2dyb3VuZCI6eyIkaWQiOiI0OCIsIkNvbG9yIjp7IiRyZWYiOiIzNiJ9fSwiSXNWaXNpYmxlIjp0cnVlLCJXaWR0aCI6MC4wLCJIZWlnaHQiOjAuMCwiQm9yZGVyU3R5bGUiOm51bGwsIlBhcmVudFN0eWxlIjpudWxsfSwiRWxhcHNlZFRpbWVCYWNrZ3JvdW5kIjp7IiRpZCI6IjQ5IiwiQ29sb3IiOnsiJGlkIjoiNTAiLCJBIjoxOTEsIlIiOjIzNywiRyI6MTI1LCJCIjo0OX19LCJBcHBlbmRZZWFyT25ZZWFyQ2hhbmdlIjpmYWxzZSwiRWxhcHNlZFRpbWVGb3JtYXQiOjIsIlRvZGF5TWFya2VyUG9zaXRpb24iOjAsIlF1aWNrUG9zaXRpb24iOjMsIkFic29sdXRlUG9zaXRpb24iOjM4OS45NjY2LCJNYXJnaW4iOnsiJGlkIjoiNTEiLCJUb3AiOjAsIkxlZnQiOjEwLCJSaWdodCI6MTAsIkJvdHRvbSI6MH0sIlBhZGRpbmciOnsiJGlkIjoiNTIiLCJUb3AiOjAsIkxlZnQiOjAsIlJpZ2h0IjowLCJCb3R0b20iOjB9LCJCYWNrZ3JvdW5kIjp7IiRpZCI6IjUzIiwiQ29sb3IiOnsiJGlkIjoiNTQiLCJBIjoyNTUsIlIiOjQ3LCJHIjo1NCwiQiI6MTUzfX0sIklzVmlzaWJsZSI6dHJ1ZSwiV2lkdGgiOjAuMCwiSGVpZ2h0IjowLjAsIkJvcmRlclN0eWxlIjpudWxsLCJQYXJlbnRTdHlsZSI6bnVsbH0sIkRlZmF1bHRNaWxlc3RvbmVTdHlsZSI6eyIkaWQiOiI1NSIsIlNoYXBlIjoyLCJDb25uZWN0b3JNYXJnaW4iOnsiJGlkIjoiNTYiLCJUb3AiOjAsIkxlZnQiOjIsIlJpZ2h0IjoyLCJCb3R0b20iOjB9LCJDb25uZWN0b3JTdHlsZSI6eyIkaWQiOiI1NyIsIkxpbmVDb2xvciI6eyIkaWQiOiI1OCIsIiR0eXBlIjoiTkxSRS5Db21tb24uRG9tLlNvbGlkQ29sb3JCcnVzaCwgTkxSRS5Db21tb24iLCJDb2xvciI6eyIkaWQiOiI1OSIsIkEiOjI1NSwiUiI6MTI4LCJHIjoxMDAsIkIiOjE2Mn19LCJMaW5lV2VpZ2h0IjoxLjMzMzMzMzM3LCJMaW5lVHlwZSI6MCwiUGFyZW50U3R5bGUiOm51bGx9LCJJc0JlbG93VGltZWJhbmQiOmZhbHNlLCJQb3NpdGlvbk9uVGFzayI6MCwiSGlkZURhdGUiOmZhbHNlLCJTaGFwZVNpemUiOjEsIlNwYWNpbmciOjIuMCwiUGFkZGluZyI6eyIkaWQiOiI2MCIsIlRvcCI6NywiTGVmdCI6MywiUmlnaHQiOjAsIkJvdHRvbSI6Mn0sIlNoYXBlU3R5bGUiOnsiJGlkIjoiNjEiLCJNYXJnaW4iOnsiJGlkIjoiNjIiLCJUb3AiOjAsIkxlZnQiOjAsIlJpZ2h0IjowLCJCb3R0b20iOjB9LCJQYWRkaW5nIjp7IiRpZCI6IjYzIiwiVG9wIjowLCJMZWZ0IjowLCJSaWdodCI6MCwiQm90dG9tIjowfSwiQmFja2dyb3VuZCI6eyIkaWQiOiI2NCIsIkNvbG9yIjp7IiRpZCI6IjY1IiwiQSI6MjU1LCJSIjowLCJHIjoxMTQsIkIiOjE4OH19LCJJc1Zpc2libGUiOnRydWUsIldpZHRoIjoxMy4wLCJIZWlnaHQiOjEzLjAsIkJvcmRlclN0eWxlIjp7IiRpZCI6IjY2IiwiTGluZUNvbG9yIjp7IiRpZCI6IjY3IiwiJHR5cGUiOiJOTFJFLkNvbW1vbi5Eb20uU29saWRDb2xvckJydXNoLCBOTFJFLkNvbW1vbiIsIkNvbG9yIjp7IiRpZCI6IjY4IiwiQSI6MjU1LCJSIjoyNTUsIkciOjAsIkIiOjB9fSwiTGluZVdlaWdodCI6MC4wLCJMaW5lVHlwZSI6MCwiUGFyZW50U3R5bGUiOm51bGx9LCJQYXJlbnRTdHlsZSI6bnVsbH0sIlRpdGxlU3R5bGUiOnsiJGlkIjoiNjkiLCJGb250U2V0dGluZ3MiOnsiJGlkIjoiNzAiLCJGb250U2l6ZSI6MTEsIkZvbnROYW1lIjoiQ2FsaWJyaSIsIklzQm9sZCI6dHJ1ZSwiSXNJdGFsaWMiOmZhbHNlLCJJc1VuZGVybGluZWQiOmZhbHNlLCJQYXJlbnRTdHlsZSI6bnVsbH0sIkF1dG9TaXplIjowLCJGb3JlZ3JvdW5kIjp7IiRpZCI6IjcxIiwiQ29sb3IiOnsiJGlkIjoiNzI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zMiLCJUb3AiOjAsIkxlZnQiOjAsIlJpZ2h0IjowLCJCb3R0b20iOjB9LCJQYWRkaW5nIjp7IiRpZCI6Ijc0IiwiVG9wIjowLCJMZWZ0IjowLCJSaWdodCI6MCwiQm90dG9tIjowfSwiQmFja2dyb3VuZCI6eyIkaWQiOiI3NSIsIkNvbG9yIjp7IiRyZWYiOiIzNiJ9fSwiSXNWaXNpYmxlIjp0cnVlLCJXaWR0aCI6MC4wLCJIZWlnaHQiOjAuMCwiQm9yZGVyU3R5bGUiOm51bGwsIlBhcmVudFN0eWxlIjpudWxsfSwiRGF0ZVN0eWxlIjp7IiRpZCI6Ijc2IiwiRm9udFNldHRpbmdzIjp7IiRpZCI6Ijc3IiwiRm9udFNpemUiOjEwLCJGb250TmFtZSI6IkNhbGlicmkiLCJJc0JvbGQiOmZhbHNlLCJJc0l0YWxpYyI6ZmFsc2UsIklzVW5kZXJsaW5lZCI6ZmFsc2UsIlBhcmVudFN0eWxlIjpudWxsfSwiQXV0b1NpemUiOjAsIkZvcmVncm91bmQiOnsiJGlkIjoiNzgiLCJDb2xvciI6eyIkaWQiOiI3O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ODAiLCJUb3AiOjAsIkxlZnQiOjAsIlJpZ2h0IjowLCJCb3R0b20iOjB9LCJQYWRkaW5nIjp7IiRpZCI6IjgxIiwiVG9wIjowLCJMZWZ0IjowLCJSaWdodCI6MCwiQm90dG9tIjowfSwiQmFja2dyb3VuZCI6eyIkaWQiOiI4MiIsIkNvbG9yIjp7IiRyZWYiOiIzNiJ9fSwiSXNWaXNpYmxlIjp0cnVlLCJXaWR0aCI6MC4wLCJIZWlnaHQiOjAuMCwiQm9yZGVyU3R5bGUiOm51bGwsIlBhcmVudFN0eWxlIjpudWxsfSwiRGF0ZUZvcm1hdCI6eyIkaWQiOiI4MyIsIkZvcm1hdFN0cmluZyI6ImRkIE1NTU0sIHl5eXkiLCJTZXBhcmF0b3IiOiIvIiwiVXNlSW50ZXJuYXRpb25hbERhdGVGb3JtYXQiOmZhbHNlLCJEYXRlSXNWaXNpYmxlIjp0cnVlLCJUaW1lSXNWaXNpYmxlIjpmYWxzZSwiSG91ckRpZ2l0cyI6MSwiQW1QbURlc2lnbmF0b3IiOjIsIlRyaW0wME1pbnV0ZXMiOmZhbHNlLCJMYXN0S25vd25WaXNpYmlsaXR5U3RhdGUiOnsiJGlkIjoiODQiLCJEYXRlUGFydElzVmlzaWJsZSI6ZmFsc2UsIlRpbWVQYXJ0SXNWaXNpYmxlIjpmYWxzZX19LCJJc1Zpc2libGUiOnRydWUsIlBhcmVudFN0eWxlIjpudWxsfSwiRGVmYXVsdFRhc2tTdHlsZSI6eyIkaWQiOiI4NSIsIlNoYXBlIjoxLCJTaGFwZVRoaWNrbmVzcyI6MCwiRHVyYXRpb25Gb3JtYXQiOjcsIkluY2x1ZGVOb25Xb3JraW5nRGF5c0luRHVyYXRpb24iOmZhbHNlLCJQZXJjZW50YWdlQ29tcGxldGVTdHlsZSI6eyIkaWQiOiI4NiIsIkZvbnRTZXR0aW5ncyI6eyIkaWQiOiI4NyIsIkZvbnRTaXplIjoxMCwiRm9udE5hbWUiOiJDYWxpYnJpIiwiSXNCb2xkIjpmYWxzZSwiSXNJdGFsaWMiOmZhbHNlLCJJc1VuZGVybGluZWQiOmZhbHNlLCJQYXJlbnRTdHlsZSI6bnVsbH0sIkF1dG9TaXplIjowLCJGb3JlZ3JvdW5kIjp7IiRpZCI6Ijg4IiwiQ29sb3IiOnsiJGlkIjoiODk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5MCIsIlRvcCI6MCwiTGVmdCI6MCwiUmlnaHQiOjAsIkJvdHRvbSI6MH0sIlBhZGRpbmciOnsiJGlkIjoiOTEiLCJUb3AiOjAsIkxlZnQiOjAsIlJpZ2h0IjowLCJCb3R0b20iOjB9LCJCYWNrZ3JvdW5kIjp7IiRpZCI6IjkyIiwiQ29sb3IiOnsiJHJlZiI6IjM2In19LCJJc1Zpc2libGUiOnRydWUsIldpZHRoIjowLjAsIkhlaWdodCI6MC4wLCJCb3JkZXJTdHlsZSI6bnVsbCwiUGFyZW50U3R5bGUiOm51bGx9LCJEdXJhdGlvblN0eWxlIjp7IiRpZCI6IjkzIiwiRm9udFNldHRpbmdzIjp7IiRpZCI6Ijk0IiwiRm9udFNpemUiOjEwLCJGb250TmFtZSI6IkNhbGlicmkiLCJJc0JvbGQiOmZhbHNlLCJJc0l0YWxpYyI6ZmFsc2UsIklzVW5kZXJsaW5lZCI6ZmFsc2UsIlBhcmVudFN0eWxlIjpudWxsfSwiQXV0b1NpemUiOjAsIkZvcmVncm91bmQiOnsiJGlkIjoiOTUiLCJDb2xvciI6eyIkaWQiOiI5Ni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k3IiwiVG9wIjowLCJMZWZ0IjowLCJSaWdodCI6MCwiQm90dG9tIjowfSwiUGFkZGluZyI6eyIkaWQiOiI5OCIsIlRvcCI6MCwiTGVmdCI6MCwiUmlnaHQiOjAsIkJvdHRvbSI6MH0sIkJhY2tncm91bmQiOnsiJGlkIjoiOTkiLCJDb2xvciI6eyIkcmVmIjoiMzYifX0sIklzVmlzaWJsZSI6dHJ1ZSwiV2lkdGgiOjAuMCwiSGVpZ2h0IjowLjAsIkJvcmRlclN0eWxlIjpudWxsLCJQYXJlbnRTdHlsZSI6bnVsbH0sIkhvcml6b250YWxDb25uZWN0b3JTdHlsZSI6eyIkaWQiOiIxMDAiLCJMaW5lQ29sb3IiOnsiJGlkIjoiMTAxIiwiJHR5cGUiOiJOTFJFLkNvbW1vbi5Eb20uU29saWRDb2xvckJydXNoLCBOTFJFLkNvbW1vbiIsIkNvbG9yIjp7IiRpZCI6IjEwMiIsIkEiOjI1NSwiUiI6MjA0LCJHIjoyMDQsIkIiOjIwNH19LCJMaW5lV2VpZ2h0IjowLjAsIkxpbmVUeXBlIjowLCJQYXJlbnRTdHlsZSI6bnVsbH0sIlZlcnRpY2FsQ29ubmVjdG9yU3R5bGUiOnsiJGlkIjoiMTAzIiwiTGluZUNvbG9yIjp7IiRpZCI6IjEwNCIsIiR0eXBlIjoiTkxSRS5Db21tb24uRG9tLlNvbGlkQ29sb3JCcnVzaCwgTkxSRS5Db21tb24iLCJDb2xvciI6eyIkaWQiOiIxMDUiLCJBIjoyNTUsIlIiOjIwNCwiRyI6MjA0LCJCIjoyMDR9fSwiTGluZVdlaWdodCI6MC4wLCJMaW5lVHlwZSI6MCwiUGFyZW50U3R5bGUiOm51bGx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EwNiIsIk1hcmdpbiI6eyIkaWQiOiIxMDciLCJUb3AiOjAsIkxlZnQiOjQsIlJpZ2h0Ijo0LCJCb3R0b20iOjB9LCJQYWRkaW5nIjp7IiRpZCI6IjEwOCIsIlRvcCI6MCwiTGVmdCI6MCwiUmlnaHQiOjAsIkJvdHRvbSI6MH0sIkJhY2tncm91bmQiOnsiJGlkIjoiMTA5IiwiQ29sb3IiOnsiJGlkIjoiMTEwIiwiQSI6MjU1LCJSIjowLCJHIjoxMTQsIkIiOjE4OH19LCJJc1Zpc2libGUiOnRydWUsIldpZHRoIjowLjAsIkhlaWdodCI6MTAuMCwiQm9yZGVyU3R5bGUiOnsiJGlkIjoiMTExIiwiTGluZUNvbG9yIjp7IiRpZCI6IjExMiIsIiR0eXBlIjoiTkxSRS5Db21tb24uRG9tLlNvbGlkQ29sb3JCcnVzaCwgTkxSRS5Db21tb24iLCJDb2xvciI6eyIkaWQiOiIxMTMiLCJBIjoyNTUsIlIiOjI1NSwiRyI6MCwiQiI6MH19LCJMaW5lV2VpZ2h0IjowLjAsIkxpbmVUeXBlIjowLCJQYXJlbnRTdHlsZSI6bnVsbH0sIlBhcmVudFN0eWxlIjpudWxsfSwiVGl0bGVTdHlsZSI6eyIkaWQiOiIxMTQiLCJGb250U2V0dGluZ3MiOnsiJGlkIjoiMTE1IiwiRm9udFNpemUiOjExLCJGb250TmFtZSI6IkNhbGlicmkiLCJJc0JvbGQiOnRydWUsIklzSXRhbGljIjpmYWxzZSwiSXNVbmRlcmxpbmVkIjpmYWxzZSwiUGFyZW50U3R5bGUiOm51bGx9LCJBdXRvU2l6ZSI6MCwiRm9yZWdyb3VuZCI6eyIkaWQiOiIxMTYiLCJDb2xvciI6eyIkaWQiOiIxMTciLCJBIjoyNTUsIlIiOjAsIkciOjAsIkIiOjB9fSwiTWF4V2lkdGgiOjk2MC4wLCJNYXhIZWlnaHQiOiJJbmZpbml0eSIsIlNtYXJ0Rm9yZWdyb3VuZElzQWN0aXZlIjpmYWxzZSwiSG9yaXpvbnRhbEFsaWdubWVudCI6MCwiVmVydGljYWxBbGlnbm1lbnQiOjAsIlNtYXJ0Rm9yZWdyb3VuZCI6bnVsbCwiQmFja2dyb3VuZEZpbGxUeXBlIjowLCJNYXJnaW4iOnsiJGlkIjoiMTE4IiwiVG9wIjowLCJMZWZ0IjowLCJSaWdodCI6MCwiQm90dG9tIjowfSwiUGFkZGluZyI6eyIkaWQiOiIxMTkiLCJUb3AiOjAsIkxlZnQiOjAsIlJpZ2h0IjowLCJCb3R0b20iOjB9LCJCYWNrZ3JvdW5kIjp7IiRpZCI6IjEyMCIsIkNvbG9yIjp7IiRyZWYiOiIzNiJ9fSwiSXNWaXNpYmxlIjp0cnVlLCJXaWR0aCI6MC4wLCJIZWlnaHQiOjAuMCwiQm9yZGVyU3R5bGUiOm51bGwsIlBhcmVudFN0eWxlIjpudWxsfSwiRGF0ZVN0eWxlIjp7IiRpZCI6IjEyMSIsIkZvbnRTZXR0aW5ncyI6eyIkaWQiOiIxMjIiLCJGb250U2l6ZSI6MTAsIkZvbnROYW1lIjoiQ2FsaWJyaSIsIklzQm9sZCI6ZmFsc2UsIklzSXRhbGljIjpmYWxzZSwiSXNVbmRlcmxpbmVkIjpmYWxzZSwiUGFyZW50U3R5bGUiOm51bGx9LCJBdXRvU2l6ZSI6MCwiRm9yZWdyb3VuZCI6eyIkaWQiOiIxMjMiLCJDb2xvciI6eyIkaWQiOiIxMjQ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EyNSIsIlRvcCI6MCwiTGVmdCI6MCwiUmlnaHQiOjAsIkJvdHRvbSI6MH0sIlBhZGRpbmciOnsiJGlkIjoiMTI2IiwiVG9wIjowLCJMZWZ0IjowLCJSaWdodCI6MCwiQm90dG9tIjowfSwiQmFja2dyb3VuZCI6eyIkaWQiOiIxMjciLCJDb2xvciI6eyIkcmVmIjoiMzYifX0sIklzVmlzaWJsZSI6dHJ1ZSwiV2lkdGgiOjAuMCwiSGVpZ2h0IjowLjAsIkJvcmRlclN0eWxlIjpudWxsLCJQYXJlbnRTdHlsZSI6bnVsbH0sIkRhdGVGb3JtYXQiOnsiJGlkIjoiMTI4IiwiRm9ybWF0U3RyaW5nIjoiZGQgTU1NTSwgeXl5eSIsIlNlcGFyYXRvciI6Ii8iLCJVc2VJbnRlcm5hdGlvbmFsRGF0ZUZvcm1hdCI6ZmFsc2UsIkRhdGVJc1Zpc2libGUiOnRydWUsIlRpbWVJc1Zpc2libGUiOmZhbHNlLCJIb3VyRGlnaXRzIjoxLCJBbVBtRGVzaWduYXRvciI6MiwiVHJpbTAwTWludXRlcyI6ZmFsc2UsIkxhc3RLbm93blZpc2liaWxpdHlTdGF0ZSI6eyIkaWQiOiIxMjkiLCJEYXRlUGFydElzVmlzaWJsZSI6ZmFsc2UsIlRpbWVQYXJ0SXNWaXNpYmxlIjpmYWxzZX19LCJJc1Zpc2libGUiOnRydWUsIlBhcmVudFN0eWxlIjpudWxsLCJfZXhwbGljaXRseVNldCI6eyIkaWQiOiIxMzAiLCJTaGFwZVN0eWxlIjpmYWxzZSwiVGl0bGVTdHlsZSI6ZmFsc2UsIkRhdGVTdHlsZSI6ZmFsc2UsIkhvcml6b250YWxDb25uZWN0b3JTdHlsZSI6ZmFsc2UsIlZlcnRpY2FsQ29ubmVjdG9yU3R5bGUiOmZhbHNlLCJQZXJjZW50YWdlQ29tcGxldGVTaGFwZU9wYWNpdHkiOmZhbHNlLCJTaGFwZSI6ZmFsc2UsIlNoYXBlVGhpY2tuZXNzIjpmYWxzZSwiRHVyYXRpb25Gb3JtYXQiOmZhbHNlLCJJbmNsdWRlTm9uV29ya2luZ0RheXNJbkR1cmF0aW9uIjpmYWxzZSwiTWFyZ2luIjpmYWxzZSwiU3RhcnREYXRlUG9zaXRpb24iOmZhbHNlLCJFbmREYXRlUG9zaXRpb24iOmZhbHNlLCJUaXRsZVBvc2l0aW9uIjpmYWxzZSwiRHVyYXRpb25Qb3NpdGlvbiI6ZmFsc2UsIlBlcmNlbnRhZ2VDb21wbGV0ZWRQb3NpdGlvbiI6ZmFsc2UsIlNwYWNpbmciOmZhbHNlLCJJc0JlbG93VGltZWJhbmQiOmZhbHNlLCJEYXRlRm9ybWF0IjpmYWxzZSwiSXNWaXNpYmxlIjpmYWxzZX19LCJHcmlkbGluZVBhbmVsU3R5bGUiOnsiJGlkIjoiMTMxIiwiR3JpZGxpbmVTdHlsZSI6eyIkaWQiOiIxMzIiLCJMaW5lQ29sb3IiOnsiJGlkIjoiMTMzIiwiJHR5cGUiOiJOTFJFLkNvbW1vbi5Eb20uU29saWRDb2xvckJydXNoLCBOTFJFLkNvbW1vbiIsIkNvbG9yIjp7IiRpZCI6IjEzNCIsIkEiOjM4LCJSIjo5MSwiRyI6MTU1LCJCIjoyMTN9fSwiTGluZVdlaWdodCI6MS4wLCJMaW5lVHlwZSI6MCwiUGFyZW50U3R5bGUiOm51bGx9LCJNYXJnaW4iOnsiJGlkIjoiMTM1IiwiVG9wIjowLCJMZWZ0IjowLCJSaWdodCI6MCwiQm90dG9tIjowfSwiUGFkZGluZyI6eyIkaWQiOiIxMzYiLCJUb3AiOjAsIkxlZnQiOjAsIlJpZ2h0IjowLCJCb3R0b20iOjB9LCJCYWNrZ3JvdW5kIjpudWxsLCJJc1Zpc2libGUiOnRydWUsIldpZHRoIjowLjAsIkhlaWdodCI6MC4wLCJCb3JkZXJTdHlsZSI6bnVsbCwiUGFyZW50U3R5bGUiOm51bGx9LCJTaG93RWxhcHNlZFRpbWVHcmFkaWVudFN0eWxlIjpmYWxzZSwiRGVmYXVsdFN3aW1sYW5lU3R5bGUiOnsiJGlkIjoiMTM3IiwiSGVhZGVyU3R5bGUiOnsiJGlkIjoiMTM4IiwiVGV4dFN0eWxlIjp7IiRpZCI6IjEzOSIsIkZvbnRTZXR0aW5ncyI6eyIkaWQiOiIxNDAiLCJGb250U2l6ZSI6MTIsIkZvbnROYW1lIjoiQ2FsaWJyaSIsIklzQm9sZCI6ZmFsc2UsIklzSXRhbGljIjpmYWxzZSwiSXNVbmRlcmxpbmVkIjpmYWxzZSwiUGFyZW50U3R5bGUiOm51bGx9LCJBdXRvU2l6ZSI6MCwiRm9yZWdyb3VuZCI6eyIkaWQiOiIxNDEiLCJDb2xvciI6eyIkaWQiOiIxNDIiLCJBIjoyNTUsIlIiOjMyLCJHIjo1NiwiQiI6MTAwfX0sIk1heFdpZHRoIjoiSW5maW5pdHkiLCJNYXhIZWlnaHQiOiJJbmZpbml0eSIsIlNtYXJ0Rm9yZWdyb3VuZElzQWN0aXZlIjpmYWxzZSwiSG9yaXpvbnRhbEFsaWdubWVudCI6MCwiVmVydGljYWxBbGlnbm1lbnQiOjAsIlNtYXJ0Rm9yZWdyb3VuZCI6bnVsbCwiQmFja2dyb3VuZEZpbGxUeXBlIjowLCJNYXJnaW4iOnsiJGlkIjoiMTQzIiwiVG9wIjowLCJMZWZ0IjowLCJSaWdodCI6MCwiQm90dG9tIjowfSwiUGFkZGluZyI6eyIkaWQiOiIxNDQiLCJUb3AiOjAsIkxlZnQiOjAsIlJpZ2h0IjowLCJCb3R0b20iOjB9LCJCYWNrZ3JvdW5kIjpudWxsLCJJc1Zpc2libGUiOnRydWUsIldpZHRoIjowLjAsIkhlaWdodCI6MC4wLCJCb3JkZXJTdHlsZSI6bnVsbCwiUGFyZW50U3R5bGUiOm51bGx9LCJSZWN0YW5nbGVTdHlsZSI6eyIkaWQiOiIxNDUiLCJNYXJnaW4iOnsiJGlkIjoiMTQ2IiwiVG9wIjowLCJMZWZ0IjowLCJSaWdodCI6MCwiQm90dG9tIjowfSwiUGFkZGluZyI6eyIkaWQiOiIxNDciLCJUb3AiOjAsIkxlZnQiOjAsIlJpZ2h0IjowLCJCb3R0b20iOjB9LCJCYWNrZ3JvdW5kIjp7IiRpZCI6IjE0OCIsIkNvbG9yIjp7IiRpZCI6IjE0OSIsIkEiOjEyNywiUiI6OTEsIkciOjE1NSwiQiI6MjEzfX0sIklzVmlzaWJsZSI6dHJ1ZSwiV2lkdGgiOjAuMCwiSGVpZ2h0IjowLjAsIkJvcmRlclN0eWxlIjp7IiRpZCI6IjE1MCIsIkxpbmVDb2xvciI6eyIkaWQiOiIxNTEiLCIkdHlwZSI6Ik5MUkUuQ29tbW9uLkRvbS5Tb2xpZENvbG9yQnJ1c2gsIE5MUkUuQ29tbW9uIiwiQ29sb3IiOnsiJGlkIjoiMTUyIiwiQSI6MjU1LCJSIjoyNTUsIkciOjAsIkIiOjB9fSwiTGluZVdlaWdodCI6MC4wLCJMaW5lVHlwZSI6MCwiUGFyZW50U3R5bGUiOm51bGx9LCJQYXJlbnRTdHlsZSI6bnVsbH0sIk1hcmdpbiI6eyIkaWQiOiIxNTMiLCJUb3AiOjAsIkxlZnQiOjAsIlJpZ2h0IjowLCJCb3R0b20iOjB9LCJQYWRkaW5nIjp7IiRpZCI6IjE1NCIsIlRvcCI6MCwiTGVmdCI6MCwiUmlnaHQiOjAsIkJvdHRvbSI6MH0sIkJhY2tncm91bmQiOm51bGwsIklzVmlzaWJsZSI6dHJ1ZSwiV2lkdGgiOjAuMCwiSGVpZ2h0IjowLjAsIkJvcmRlclN0eWxlIjpudWxsLCJQYXJlbnRTdHlsZSI6bnVsbH0sIkJhY2tncm91bmRTdHlsZSI6eyIkaWQiOiIxNTUiLCJNYXJnaW4iOnsiJGlkIjoiMTU2IiwiVG9wIjowLCJMZWZ0IjowLCJSaWdodCI6MCwiQm90dG9tIjowfSwiUGFkZGluZyI6eyIkaWQiOiIxNTciLCJUb3AiOjAsIkxlZnQiOjAsIlJpZ2h0IjowLCJCb3R0b20iOjB9LCJCYWNrZ3JvdW5kIjp7IiRpZCI6IjE1OCIsIkNvbG9yIjp7IiRpZCI6IjE1OSIsIkEiOjM4LCJSIjo5MSwiRyI6MTU1LCJCIjoyMTN9fSwiSXNWaXNpYmxlIjp0cnVlLCJXaWR0aCI6MC4wLCJIZWlnaHQiOjAuMCwiQm9yZGVyU3R5bGUiOnsiJGlkIjoiMTYwIiwiTGluZUNvbG9yIjp7IiRpZCI6IjE2MSIsIiR0eXBlIjoiTkxSRS5Db21tb24uRG9tLlNvbGlkQ29sb3JCcnVzaCwgTkxSRS5Db21tb24iLCJDb2xvciI6eyIkaWQiOiIxNjIiLCJBIjoyNTUsIlIiOjI1NSwiRyI6MCwiQiI6MH19LCJMaW5lV2VpZ2h0IjowLjAsIkxpbmVUeXBlIjowLCJQYXJlbnRTdHlsZSI6bnVsbH0sIlBhcmVudFN0eWxlIjpudWxsfSwiSXNBYm92ZVRpbWViYW5kIjpmYWxzZSwiTWFyZ2luIjp7IiRpZCI6IjE2MyIsIlRvcCI6MCwiTGVmdCI6MCwiUmlnaHQiOjAsIkJvdHRvbSI6MH0sIlBhZGRpbmciOnsiJGlkIjoiMTY0IiwiVG9wIjowLCJMZWZ0IjowLCJSaWdodCI6MCwiQm90dG9tIjowfSwiSXNWaXNpYmxlIjp0cnVlLCJXaWR0aCI6MC4wLCJIZWlnaHQiOjAuMCwiQm9yZGVyU3R5bGUiOm51bGwsIlBhcmVudFN0eWxlIjpudWxsfX0sIlNjYWxlIjp7IiRpZCI6IjE2NSIsIlN0YXJ0RGF0ZSI6IjIwMTUtMDktMzBUMDA6MDA6MDAiLCJFbmREYXRlIjoiMjAxOS0wNS0yM1QyMzo1OTowMCIsIkZvcm1hdCI6Ik1NTSIsIlR5cGUiOjQsIkF1dG9EYXRlUmFuZ2UiOmZhbHNlLCJXb3JraW5nRGF5cyI6MTI3LCJUb2RheU1hcmtlclRleHQiOiJUb2RheSIsIkF1dG9TY2FsZVR5cGUiOmZhbHNlfSwiTWlsZXN0b25lcyI6W3siJGlkIjoiMTY2IiwiRGF0ZSI6IjIwMTYtMDItMTNUMjM6NTk6MDAiLCJTdHlsZSI6eyIkaWQiOiIxNjciLCJTaGFwZSI6MiwiQ29ubmVjdG9yTWFyZ2luIjp7IiRyZWYiOiI1NiJ9LCJDb25uZWN0b3JTdHlsZSI6eyIkaWQiOiIxNjgiLCJMaW5lQ29sb3IiOnsiJGlkIjoiMTY5IiwiJHR5cGUiOiJOTFJFLkNvbW1vbi5Eb20uU29saWRDb2xvckJydXNoLCBOTFJFLkNvbW1vbiIsIkNvbG9yIjp7IiRpZCI6IjE3MCIsIkEiOjEyNywiUiI6NjgsIkciOjExNCwiQiI6MTk2fX0sIkxpbmVXZWlnaHQiOjIuMCwiTGluZVR5cGUiOjAsIlBhcmVudFN0eWxlIjpudWxsfSwiSXNCZWxvd1RpbWViYW5kIjpmYWxzZSwiUG9zaXRpb25PblRhc2siOjAsIkhpZGVEYXRlIjpmYWxzZSwiU2hhcGVTaXplIjozLCJTcGFjaW5nIjoyLjAsIlBhZGRpbmciOnsiJHJlZiI6IjYwIn0sIlNoYXBlU3R5bGUiOnsiJGlkIjoiMTcxIiwiTWFyZ2luIjp7IiRyZWYiOiI2MiJ9LCJQYWRkaW5nIjp7IiRyZWYiOiI2MyJ9LCJCYWNrZ3JvdW5kIjp7IiRpZCI6IjE3MiIsIkNvbG9yIjp7IiRpZCI6IjE3MyIsIkEiOjI1NSwiUiI6NDcsIkciOjU0LCJCIjoxNTN9fSwiSXNWaXNpYmxlIjp0cnVlLCJXaWR0aCI6MTcuMzMzMzA3MjY2MjM1MzUyLCJIZWlnaHQiOjE3LjMzMzMwNzI2NjIzNTM1MiwiQm9yZGVyU3R5bGUiOnsiJGlkIjoiMTc0IiwiTGluZUNvbG9yIjp7IiRyZWYiOiI2NyJ9LCJMaW5lV2VpZ2h0IjowLjAsIkxpbmVUeXBlIjowLCJQYXJlbnRTdHlsZSI6bnVsbH0sIlBhcmVudFN0eWxlIjpudWxsfSwiVGl0bGVTdHlsZSI6eyIkaWQiOiIxNzUiLCJGb250U2V0dGluZ3MiOnsiJGlkIjoiMTc2IiwiRm9udFNpemUiOjE0LCJGb250TmFtZSI6IkNhbGlicmkiLCJJc0JvbGQiOnRydWUsIklzSXRhbGljIjpmYWxzZSwiSXNVbmRlcmxpbmVkIjpmYWxzZSwiUGFyZW50U3R5bGUiOm51bGx9LCJBdXRvU2l6ZSI6MiwiRm9yZWdyb3VuZCI6eyIkaWQiOiIxNzciLCJDb2xvciI6eyIkaWQiOiIxNzgiLCJBIjoyNTUsIlIiOjAsIkciOjAsIkIiOjB9fSwiTWF4V2lkdGgiOjE5Ny4zMzMzMTI5ODgyODEyNSwiTWF4SGVpZ2h0IjoiSW5maW5pdHkiLCJTbWFydEZvcmVncm91bmRJc0FjdGl2ZSI6ZmFsc2UsIkhvcml6b250YWxBbGlnbm1lbnQiOjAsIlZlcnRpY2FsQWxpZ25tZW50IjowLCJTbWFydEZvcmVncm91bmQiOm51bGwsIkJhY2tncm91bmRGaWxsVHlwZSI6MCwiTWFyZ2luIjp7IiRyZWYiOiI3MyJ9LCJQYWRkaW5nIjp7IiRyZWYiOiI3NCJ9LCJCYWNrZ3JvdW5kIjp7IiRyZWYiOiI3NSJ9LCJJc1Zpc2libGUiOnRydWUsIldpZHRoIjowLjAsIkhlaWdodCI6MC4wLCJCb3JkZXJTdHlsZSI6eyIkaWQiOiIxNzkiLCJMaW5lQ29sb3IiOm51bGwsIkxpbmVXZWlnaHQiOjAuMCwiTGluZVR5cGUiOjAsIlBhcmVudFN0eWxlIjpudWxsfSwiUGFyZW50U3R5bGUiOm51bGx9LCJEYXRlU3R5bGUiOnsiJGlkIjoiMTgwIiwiRm9udFNldHRpbmdzIjp7IiRpZCI6IjE4MSIsIkZvbnRTaXplIjoxMywiRm9udE5hbWUiOiJDYWxpYnJpIiwiSXNCb2xkIjpmYWxzZSwiSXNJdGFsaWMiOmZhbHNlLCJJc1VuZGVybGluZWQiOmZhbHNlLCJQYXJlbnRTdHlsZSI6bnVsbH0sIkF1dG9TaXplIjoyLCJGb3JlZ3JvdW5kIjp7IiRpZCI6IjE4MiIsIkNvbG9yIjp7IiRpZCI6IjE4MyIsIkEiOjI1NSwiUiI6NjgsIkciOjg0LCJCIjoxMDZ9fSwiTWF4V2lkdGgiOjk3LjMzMzMwNTM1ODg4NjcxOSwiTWF4SGVpZ2h0IjoiSW5maW5pdHkiLCJTbWFydEZvcmVncm91bmRJc0FjdGl2ZSI6ZmFsc2UsIkhvcml6b250YWxBbGlnbm1lbnQiOjAsIlZlcnRpY2FsQWxpZ25tZW50IjowLCJTbWFydEZvcmVncm91bmQiOm51bGwsIkJhY2tncm91bmRGaWxsVHlwZSI6MCwiTWFyZ2luIjp7IiRyZWYiOiI4MCJ9LCJQYWRkaW5nIjp7IiRyZWYiOiI4MSJ9LCJCYWNrZ3JvdW5kIjp7IiRyZWYiOiI4MiJ9LCJJc1Zpc2libGUiOnRydWUsIldpZHRoIjowLjAsIkhlaWdodCI6MC4wLCJCb3JkZXJTdHlsZSI6eyIkaWQiOiIxODQiLCJMaW5lQ29sb3IiOm51bGwsIkxpbmVXZWlnaHQiOjAuMCwiTGluZVR5cGUiOjAsIlBhcmVudFN0eWxlIjpudWxsfSwiUGFyZW50U3R5bGUiOm51bGx9LCJEYXRlRm9ybWF0Ijp7IiRyZWYiOiI4MyJ9LCJJc1Zpc2libGUiOnRydWUsIlBhcmVudFN0eWxlIjpudWxsfSwiSW5kZXgiOjQsIlBlcmNlbnRhZ2VDb21wbGV0ZSI6bnVsbCwiUG9zaXRpb24iOnsiUmF0aW8iOjAuMjExNTY3ODk4OTk3NTU0MSwiSXNDdXN0b20iOnRydWV9LCJEYXRlRm9ybWF0Ijp7IiRyZWYiOiI4MyJ9LCJSZWxhdGVkVGFza0lkIjoiMDAwMDAwMDAtMDAwMC0wMDAwLTAwMDAtMDAwMDAwMDAwMDAwIiwiSWQiOiI5ZThmZjhkMi00MjMxLTRiMDUtYTk0Zi1jZjBkNDQ4ZTc3ZGMiLCJJbXBvcnRJZCI6bnVsbCwiVGl0bGUiOiJJRkEgVU4gRXZlbnQgLSBBZHVsdCBWYWNjaW5hdGlvbiIsIk5vdGUiOm51bGwsIkh5cGVybGluayI6eyIkaWQiOiIxODUiLCJBZGRyZXNzIjpudWxsLCJTdWJBZGRyZXNzIjpudWxsfSwiSXNDaGFuZ2VkIjpmYWxzZSwiSXNOZXciOmZhbHNlfSx7IiRpZCI6IjE4NiIsIkRhdGUiOiIyMDE3LTAzLTIyVDAwOjAwOjAwIiwiU3R5bGUiOnsiJGlkIjoiMTg3IiwiU2hhcGUiOjIsIkNvbm5lY3Rvck1hcmdpbiI6eyIkcmVmIjoiNTYifSwiQ29ubmVjdG9yU3R5bGUiOnsiJGlkIjoiMTg4IiwiTGluZUNvbG9yIjp7IiRpZCI6IjE4OSIsIiR0eXBlIjoiTkxSRS5Db21tb24uRG9tLlNvbGlkQ29sb3JCcnVzaCwgTkxSRS5Db21tb24iLCJDb2xvciI6eyIkaWQiOiIxOTAiLCJBIjoxMjcsIlIiOjkxLCJHIjoxNTUsIkIiOjIxM319LCJMaW5lV2VpZ2h0IjoxLjMzMzMzMzM3LCJMaW5lVHlwZSI6MCwiUGFyZW50U3R5bGUiOm51bGx9LCJJc0JlbG93VGltZWJhbmQiOmZhbHNlLCJQb3NpdGlvbk9uVGFzayI6MCwiSGlkZURhdGUiOmZhbHNlLCJTaGFwZVNpemUiOjMsIlNwYWNpbmciOjIuMCwiUGFkZGluZyI6eyIkcmVmIjoiNjAifSwiU2hhcGVTdHlsZSI6eyIkaWQiOiIxOTEiLCJNYXJnaW4iOnsiJHJlZiI6IjYyIn0sIlBhZGRpbmciOnsiJHJlZiI6IjYzIn0sIkJhY2tncm91bmQiOnsiJGlkIjoiMTkyIiwiQ29sb3IiOnsiJGlkIjoiMTkzIiwiQSI6MjU1LCJSIjoyMzQsIkciOjIyLCJCIjozMH19LCJJc1Zpc2libGUiOnRydWUsIldpZHRoIjoxNy4zMzMzMDcyNjYyMzUzNTIsIkhlaWdodCI6MTcuMzMzMzA3MjY2MjM1MzUyLCJCb3JkZXJTdHlsZSI6eyIkaWQiOiIxOTQiLCJMaW5lQ29sb3IiOnsiJHJlZiI6IjY3In0sIkxpbmVXZWlnaHQiOjAuMCwiTGluZVR5cGUiOjAsIlBhcmVudFN0eWxlIjpudWxsfSwiUGFyZW50U3R5bGUiOm51bGx9LCJUaXRsZVN0eWxlIjp7IiRpZCI6IjE5NSIsIkZvbnRTZXR0aW5ncyI6eyIkaWQiOiIxOTYiLCJGb250U2l6ZSI6MTQsIkZvbnROYW1lIjoiQ2FsaWJyaSIsIklzQm9sZCI6dHJ1ZSwiSXNJdGFsaWMiOmZhbHNlLCJJc1VuZGVybGluZWQiOmZhbHNlLCJQYXJlbnRTdHlsZSI6bnVsbH0sIkF1dG9TaXplIjoyLCJGb3JlZ3JvdW5kIjp7IiRpZCI6IjE5NyIsIkNvbG9yIjp7IiRpZCI6IjE5OCIsIkEiOjI1NSwiUiI6MCwiRyI6MCwiQiI6MH19LCJNYXhXaWR0aCI6MTE1LjM5Mjc1MzYwMTA3NDIyLCJNYXhIZWlnaHQiOiJJbmZpbml0eSIsIlNtYXJ0Rm9yZWdyb3VuZElzQWN0aXZlIjpmYWxzZSwiSG9yaXpvbnRhbEFsaWdubWVudCI6MCwiVmVydGljYWxBbGlnbm1lbnQiOjAsIlNtYXJ0Rm9yZWdyb3VuZCI6bnVsbCwiQmFja2dyb3VuZEZpbGxUeXBlIjowLCJNYXJnaW4iOnsiJHJlZiI6IjczIn0sIlBhZGRpbmciOnsiJHJlZiI6Ijc0In0sIkJhY2tncm91bmQiOnsiJHJlZiI6Ijc1In0sIklzVmlzaWJsZSI6dHJ1ZSwiV2lkdGgiOjAuMCwiSGVpZ2h0IjowLjAsIkJvcmRlclN0eWxlIjp7IiRpZCI6IjE5OSIsIkxpbmVDb2xvciI6bnVsbCwiTGluZVdlaWdodCI6MC4wLCJMaW5lVHlwZSI6MCwiUGFyZW50U3R5bGUiOm51bGx9LCJQYXJlbnRTdHlsZSI6bnVsbH0sIkRhdGVTdHlsZSI6eyIkaWQiOiIyMDAiLCJGb250U2V0dGluZ3MiOnsiJGlkIjoiMjAxIiwiRm9udFNpemUiOjEzLCJGb250TmFtZSI6IkNhbGlicmkiLCJJc0JvbGQiOmZhbHNlLCJJc0l0YWxpYyI6ZmFsc2UsIklzVW5kZXJsaW5lZCI6ZmFsc2UsIlBhcmVudFN0eWxlIjpudWxsfSwiQXV0b1NpemUiOjIsIkZvcmVncm91bmQiOnsiJGlkIjoiMjAyIiwiQ29sb3IiOnsiJGlkIjoiMjAzIiwiQSI6MjU1LCJSIjo2OCwiRyI6ODQsIkIiOjEwNn19LCJNYXhXaWR0aCI6ODUuMzMzMzA1MzU4ODg2NzE5LCJNYXhIZWlnaHQiOiJJbmZpbml0eSIsIlNtYXJ0Rm9yZWdyb3VuZElzQWN0aXZlIjpmYWxzZSwiSG9yaXpvbnRhbEFsaWdubWVudCI6MCwiVmVydGljYWxBbGlnbm1lbnQiOjAsIlNtYXJ0Rm9yZWdyb3VuZCI6bnVsbCwiQmFja2dyb3VuZEZpbGxUeXBlIjowLCJNYXJnaW4iOnsiJHJlZiI6IjgwIn0sIlBhZGRpbmciOnsiJHJlZiI6IjgxIn0sIkJhY2tncm91bmQiOnsiJHJlZiI6IjgyIn0sIklzVmlzaWJsZSI6dHJ1ZSwiV2lkdGgiOjAuMCwiSGVpZ2h0IjowLjAsIkJvcmRlclN0eWxlIjp7IiRpZCI6IjIwNCIsIkxpbmVDb2xvciI6bnVsbCwiTGluZVdlaWdodCI6MC4wLCJMaW5lVHlwZSI6MCwiUGFyZW50U3R5bGUiOm51bGx9LCJQYXJlbnRTdHlsZSI6bnVsbH0sIkRhdGVGb3JtYXQiOnsiJHJlZiI6IjgzIn0sIklzVmlzaWJsZSI6dHJ1ZSwiUGFyZW50U3R5bGUiOm51bGx9LCJJbmRleCI6NSwiUGVyY2VudGFnZUNvbXBsZXRlIjpudWxsLCJQb3NpdGlvbiI6eyJSYXRpbyI6MC41OTcxMzY1NTkwMjcyMTI3NCwiSXNDdXN0b20iOnRydWV9LCJEYXRlRm9ybWF0Ijp7IiRyZWYiOiI4MyJ9LCJSZWxhdGVkVGFza0lkIjoiMDAwMDAwMDAtMDAwMC0wMDAwLTAwMDAtMDAwMDAwMDAwMDAwIiwiSWQiOiI1Y2NkZDI5Ny1mZWQxLTQ4ZDgtODhhNi02MWIyNzVkZTQ0MjYiLCJJbXBvcnRJZCI6bnVsbCwiVGl0bGUiOiJFeHBlcnQgTWVldCBXSE8gIiwiTm90ZSI6bnVsbCwiSHlwZXJsaW5rIjp7IiRpZCI6IjIwNSIsIkFkZHJlc3MiOm51bGwsIlN1YkFkZHJlc3MiOm51bGx9LCJJc0NoYW5nZWQiOmZhbHNlLCJJc05ldyI6ZmFsc2V9LHsiJGlkIjoiMjA2IiwiRGF0ZSI6IjIwMTYtMDYtMjNUMDA6MDA6MDAiLCJTdHlsZSI6eyIkaWQiOiIyMDciLCJTaGFwZSI6MiwiQ29ubmVjdG9yTWFyZ2luIjp7IiRyZWYiOiI1NiJ9LCJDb25uZWN0b3JTdHlsZSI6eyIkaWQiOiIyMDgiLCJMaW5lQ29sb3IiOnsiJGlkIjoiMjA5IiwiJHR5cGUiOiJOTFJFLkNvbW1vbi5Eb20uU29saWRDb2xvckJydXNoLCBOTFJFLkNvbW1vbiIsIkNvbG9yIjp7IiRpZCI6IjIxMCIsIkEiOjEyNywiUiI6OTEsIkciOjE1NSwiQiI6MjEzfX0sIkxpbmVXZWlnaHQiOjEuMzMzMzMzMzcsIkxpbmVUeXBlIjowLCJQYXJlbnRTdHlsZSI6bnVsbH0sIklzQmVsb3dUaW1lYmFuZCI6ZmFsc2UsIlBvc2l0aW9uT25UYXNrIjowLCJIaWRlRGF0ZSI6ZmFsc2UsIlNoYXBlU2l6ZSI6MywiU3BhY2luZyI6Mi4wLCJQYWRkaW5nIjp7IiRyZWYiOiI2MCJ9LCJTaGFwZVN0eWxlIjp7IiRpZCI6IjIxMSIsIk1hcmdpbiI6eyIkcmVmIjoiNjIifSwiUGFkZGluZyI6eyIkcmVmIjoiNjMifSwiQmFja2dyb3VuZCI6eyIkaWQiOiIyMTIiLCJDb2xvciI6eyIkaWQiOiIyMTMiLCJBIjoyNTUsIlIiOjQ3LCJHIjo1NCwiQiI6MTUzfX0sIklzVmlzaWJsZSI6dHJ1ZSwiV2lkdGgiOjE3LjMzMzMwNzI2NjIzNTM1MiwiSGVpZ2h0IjoxNy4zMzMzMDcyNjYyMzUzNTIsIkJvcmRlclN0eWxlIjp7IiRpZCI6IjIxNCIsIkxpbmVDb2xvciI6eyIkcmVmIjoiNjcifSwiTGluZVdlaWdodCI6MC4wLCJMaW5lVHlwZSI6MCwiUGFyZW50U3R5bGUiOm51bGx9LCJQYXJlbnRTdHlsZSI6bnVsbH0sIlRpdGxlU3R5bGUiOnsiJGlkIjoiMjE1IiwiRm9udFNldHRpbmdzIjp7IiRpZCI6IjIxNiIsIkZvbnRTaXplIjoxNCwiRm9udE5hbWUiOiJDYWxpYnJpIiwiSXNCb2xkIjp0cnVlLCJJc0l0YWxpYyI6ZmFsc2UsIklzVW5kZXJsaW5lZCI6ZmFsc2UsIlBhcmVudFN0eWxlIjpudWxsfSwiQXV0b1NpemUiOjAsIkZvcmVncm91bmQiOnsiJGlkIjoiMjE3IiwiQ29sb3IiOnsiJGlkIjoiMjE4IiwiQSI6MjU1LCJSIjowLCJHIjowLCJCIjowfX0sIk1heFdpZHRoIjoyMDAuMCwiTWF4SGVpZ2h0IjoiSW5maW5pdHkiLCJTbWFydEZvcmVncm91bmRJc0FjdGl2ZSI6ZmFsc2UsIkhvcml6b250YWxBbGlnbm1lbnQiOjAsIlZlcnRpY2FsQWxpZ25tZW50IjowLCJTbWFydEZvcmVncm91bmQiOm51bGwsIkJhY2tncm91bmRGaWxsVHlwZSI6MCwiTWFyZ2luIjp7IiRyZWYiOiI3MyJ9LCJQYWRkaW5nIjp7IiRyZWYiOiI3NCJ9LCJCYWNrZ3JvdW5kIjp7IiRyZWYiOiI3NSJ9LCJJc1Zpc2libGUiOnRydWUsIldpZHRoIjowLjAsIkhlaWdodCI6MC4wLCJCb3JkZXJTdHlsZSI6eyIkaWQiOiIyMTkiLCJMaW5lQ29sb3IiOm51bGwsIkxpbmVXZWlnaHQiOjAuMCwiTGluZVR5cGUiOjAsIlBhcmVudFN0eWxlIjpudWxsfSwiUGFyZW50U3R5bGUiOm51bGx9LCJEYXRlU3R5bGUiOnsiJGlkIjoiMjIwIiwiRm9udFNldHRpbmdzIjp7IiRpZCI6IjIyMSIsIkZvbnRTaXplIjoxMywiRm9udE5hbWUiOiJDYWxpYnJpIiwiSXNCb2xkIjpmYWxzZSwiSXNJdGFsaWMiOmZhbHNlLCJJc1VuZGVybGluZWQiOmZhbHNlLCJQYXJlbnRTdHlsZSI6bnVsbH0sIkF1dG9TaXplIjoyLCJGb3JlZ3JvdW5kIjp7IiRyZWYiOiI3OCJ9LCJNYXhXaWR0aCI6NzYuMCwiTWF4SGVpZ2h0IjoiSW5maW5pdHkiLCJTbWFydEZvcmVncm91bmRJc0FjdGl2ZSI6ZmFsc2UsIkhvcml6b250YWxBbGlnbm1lbnQiOjAsIlZlcnRpY2FsQWxpZ25tZW50IjowLCJTbWFydEZvcmVncm91bmQiOm51bGwsIkJhY2tncm91bmRGaWxsVHlwZSI6MCwiTWFyZ2luIjp7IiRyZWYiOiI4MCJ9LCJQYWRkaW5nIjp7IiRyZWYiOiI4MSJ9LCJCYWNrZ3JvdW5kIjp7IiRyZWYiOiI4MiJ9LCJJc1Zpc2libGUiOnRydWUsIldpZHRoIjowLjAsIkhlaWdodCI6MC4wLCJCb3JkZXJTdHlsZSI6eyIkaWQiOiIyMjIiLCJMaW5lQ29sb3IiOm51bGwsIkxpbmVXZWlnaHQiOjAuMCwiTGluZVR5cGUiOjAsIlBhcmVudFN0eWxlIjpudWxsfSwiUGFyZW50U3R5bGUiOm51bGx9LCJEYXRlRm9ybWF0Ijp7IiRyZWYiOiI4MyJ9LCJJc1Zpc2libGUiOnRydWUsIlBhcmVudFN0eWxlIjpudWxsfSwiSW5kZXgiOjYsIlBlcmNlbnRhZ2VDb21wbGV0ZSI6bnVsbCwiUG9zaXRpb24iOnsiUmF0aW8iOjAuMTIxMTE1MDk3MjU3ODI2MSwiSXNDdXN0b20iOmZhbHNlfSwiRGF0ZUZvcm1hdCI6eyIkcmVmIjoiODMifSwiUmVsYXRlZFRhc2tJZCI6IjAwMDAwMDAwLTAwMDAtMDAwMC0wMDAwLTAwMDAwMDAwMDAwMCIsIklkIjoiNTI1OWUxMGYtZjNlZi00OTA3LTkyY2QtNDE1MzM1NTJlMWE5IiwiSW1wb3J0SWQiOm51bGwsIlRpdGxlIjoiSUZBIDIwMTYgR2xvYmFsIENvbmYgIiwiTm90ZSI6bnVsbCwiSHlwZXJsaW5rIjp7IiRpZCI6IjIyMyIsIkFkZHJlc3MiOm51bGwsIlN1YkFkZHJlc3MiOm51bGx9LCJJc0NoYW5nZWQiOmZhbHNlLCJJc05ldyI6ZmFsc2V9LHsiJGlkIjoiMjI0IiwiRGF0ZSI6IjIwMTctMDQtMjdUMjM6NTk6MDAiLCJTdHlsZSI6eyIkaWQiOiIyMjUiLCJTaGFwZSI6MiwiQ29ubmVjdG9yTWFyZ2luIjp7IiRyZWYiOiI1NiJ9LCJDb25uZWN0b3JTdHlsZSI6eyIkaWQiOiIyMjYiLCJMaW5lQ29sb3IiOnsiJGlkIjoiMjI3IiwiJHR5cGUiOiJOTFJFLkNvbW1vbi5Eb20uU29saWRDb2xvckJydXNoLCBOTFJFLkNvbW1vbiIsIkNvbG9yIjp7IiRpZCI6IjIyOCIsIkEiOjEyNywiUiI6NjgsIkciOjExNCwiQiI6MTk2fX0sIkxpbmVXZWlnaHQiOjIuMCwiTGluZVR5cGUiOjAsIlBhcmVudFN0eWxlIjpudWxsfSwiSXNCZWxvd1RpbWViYW5kIjpmYWxzZSwiUG9zaXRpb25PblRhc2siOjAsIkhpZGVEYXRlIjpmYWxzZSwiU2hhcGVTaXplIjozLCJTcGFjaW5nIjoyLjAsIlBhZGRpbmciOnsiJHJlZiI6IjYwIn0sIlNoYXBlU3R5bGUiOnsiJGlkIjoiMjI5IiwiTWFyZ2luIjp7IiRyZWYiOiI2MiJ9LCJQYWRkaW5nIjp7IiRyZWYiOiI2MyJ9LCJCYWNrZ3JvdW5kIjp7IiRpZCI6IjIzMCIsIkNvbG9yIjp7IiRpZCI6IjIzMSIsIkEiOjI1NSwiUiI6MjM0LCJHIjoyMiwiQiI6MzB9fSwiSXNWaXNpYmxlIjp0cnVlLCJXaWR0aCI6MTcuMzMzMzA3MjY2MjM1MzUyLCJIZWlnaHQiOjE3LjMzMzMwNzI2NjIzNTM1MiwiQm9yZGVyU3R5bGUiOnsiJGlkIjoiMjMyIiwiTGluZUNvbG9yIjp7IiRyZWYiOiI2NyJ9LCJMaW5lV2VpZ2h0IjowLjAsIkxpbmVUeXBlIjowLCJQYXJlbnRTdHlsZSI6bnVsbH0sIlBhcmVudFN0eWxlIjpudWxsfSwiVGl0bGVTdHlsZSI6eyIkaWQiOiIyMzMiLCJGb250U2V0dGluZ3MiOnsiJGlkIjoiMjM0IiwiRm9udFNpemUiOjE0LCJGb250TmFtZSI6IkNhbGlicmkiLCJJc0JvbGQiOnRydWUsIklzSXRhbGljIjpmYWxzZSwiSXNVbmRlcmxpbmVkIjpmYWxzZSwiUGFyZW50U3R5bGUiOm51bGx9LCJBdXRvU2l6ZSI6MCwiRm9yZWdyb3VuZCI6eyIkaWQiOiIyMzUiLCJDb2xvciI6eyIkaWQiOiIyMzYiLCJBIjoyNTUsIlIiOjAsIkciOjAsIkIiOjB9fSwiTWF4V2lkdGgiOjIwMC4wLCJNYXhIZWlnaHQiOiJJbmZpbml0eSIsIlNtYXJ0Rm9yZWdyb3VuZElzQWN0aXZlIjpmYWxzZSwiSG9yaXpvbnRhbEFsaWdubWVudCI6MCwiVmVydGljYWxBbGlnbm1lbnQiOjAsIlNtYXJ0Rm9yZWdyb3VuZCI6bnVsbCwiQmFja2dyb3VuZEZpbGxUeXBlIjowLCJNYXJnaW4iOnsiJHJlZiI6IjczIn0sIlBhZGRpbmciOnsiJHJlZiI6Ijc0In0sIkJhY2tncm91bmQiOnsiJHJlZiI6Ijc1In0sIklzVmlzaWJsZSI6dHJ1ZSwiV2lkdGgiOjAuMCwiSGVpZ2h0IjowLjAsIkJvcmRlclN0eWxlIjp7IiRpZCI6IjIzNyIsIkxpbmVDb2xvciI6bnVsbCwiTGluZVdlaWdodCI6MC4wLCJMaW5lVHlwZSI6MCwiUGFyZW50U3R5bGUiOm51bGx9LCJQYXJlbnRTdHlsZSI6bnVsbH0sIkRhdGVTdHlsZSI6eyIkaWQiOiIyMzgiLCJGb250U2V0dGluZ3MiOnsiJGlkIjoiMjM5IiwiRm9udFNpemUiOjEzLCJGb250TmFtZSI6IkNhbGlicmkiLCJJc0JvbGQiOmZhbHNlLCJJc0l0YWxpYyI6ZmFsc2UsIklzVW5kZXJsaW5lZCI6ZmFsc2UsIlBhcmVudFN0eWxlIjpudWxsfSwiQXV0b1NpemUiOjIsIkZvcmVncm91bmQiOnsiJGlkIjoiMjQwIiwiQ29sb3IiOnsiJGlkIjoiMjQxIiwiQSI6MjU1LCJSIjo2OCwiRyI6ODQsIkIiOjEwNn19LCJNYXhXaWR0aCI6NzYuMCwiTWF4SGVpZ2h0IjoiSW5maW5pdHkiLCJTbWFydEZvcmVncm91bmRJc0FjdGl2ZSI6ZmFsc2UsIkhvcml6b250YWxBbGlnbm1lbnQiOjAsIlZlcnRpY2FsQWxpZ25tZW50IjowLCJTbWFydEZvcmVncm91bmQiOm51bGwsIkJhY2tncm91bmRGaWxsVHlwZSI6MCwiTWFyZ2luIjp7IiRyZWYiOiI4MCJ9LCJQYWRkaW5nIjp7IiRyZWYiOiI4MSJ9LCJCYWNrZ3JvdW5kIjp7IiRyZWYiOiI4MiJ9LCJJc1Zpc2libGUiOnRydWUsIldpZHRoIjowLjAsIkhlaWdodCI6MC4wLCJCb3JkZXJTdHlsZSI6eyIkaWQiOiIyNDIiLCJMaW5lQ29sb3IiOm51bGwsIkxpbmVXZWlnaHQiOjAuMCwiTGluZVR5cGUiOjAsIlBhcmVudFN0eWxlIjpudWxsfSwiUGFyZW50U3R5bGUiOm51bGx9LCJEYXRlRm9ybWF0Ijp7IiRpZCI6IjI0MyIsIkZvcm1hdFN0cmluZyI6ImRkIE1NTU0sIHl5eXkiLCJTZXBhcmF0b3IiOiIvIiwiVXNlSW50ZXJuYXRpb25hbERhdGVGb3JtYXQiOmZhbHNlLCJEYXRlSXNWaXNpYmxlIjp0cnVlLCJUaW1lSXNWaXNpYmxlIjpmYWxzZSwiSG91ckRpZ2l0cyI6MSwiQW1QbURlc2lnbmF0b3IiOjIsIlRyaW0wME1pbnV0ZXMiOmZhbHNlLCJMYXN0S25vd25WaXNpYmlsaXR5U3RhdGUiOnsiJGlkIjoiMjQ0IiwiRGF0ZVBhcnRJc1Zpc2libGUiOmZhbHNlLCJUaW1lUGFydElzVmlzaWJsZSI6ZmFsc2V9fSwiSXNWaXNpYmxlIjp0cnVlLCJQYXJlbnRTdHlsZSI6bnVsbH0sIkluZGV4Ijo3LCJQZXJjZW50YWdlQ29tcGxldGUiOm51bGwsIlBvc2l0aW9uIjp7IlJhdGlvIjowLjUyMzYzNzM2MjA5MTYyOTU5LCJJc0N1c3RvbSI6ZmFsc2V9LCJEYXRlRm9ybWF0Ijp7IiRyZWYiOiIyNDMifSwiUmVsYXRlZFRhc2tJZCI6IjAwMDAwMDAwLTAwMDAtMDAwMC0wMDAwLTAwMDAwMDAwMDAwMCIsIklkIjoiMzBlYWRiYTgtMDY2Yi00ZGYwLWE4NmEtMjEzY2I5MzgyMTJlIiwiSW1wb3J0SWQiOm51bGwsIlRpdGxlIjoiV0hBIDY5dGggLSBJRkEgSUZQTUEgSUNOIiwiTm90ZSI6bnVsbCwiSHlwZXJsaW5rIjp7IiRpZCI6IjI0NSIsIkFkZHJlc3MiOm51bGwsIlN1YkFkZHJlc3MiOm51bGx9LCJJc0NoYW5nZWQiOmZhbHNlLCJJc05ldyI6ZmFsc2V9LHsiJGlkIjoiMjQ2IiwiRGF0ZSI6IjIwMTctMDctMjRUMDA6MDA6MDAiLCJTdHlsZSI6eyIkaWQiOiIyNDciLCJTaGFwZSI6MiwiQ29ubmVjdG9yTWFyZ2luIjp7IiRyZWYiOiI1NiJ9LCJDb25uZWN0b3JTdHlsZSI6eyIkaWQiOiIyNDgiLCJMaW5lQ29sb3IiOnsiJGlkIjoiMjQ5IiwiJHR5cGUiOiJOTFJFLkNvbW1vbi5Eb20uU29saWRDb2xvckJydXNoLCBOTFJFLkNvbW1vbiIsIkNvbG9yIjp7IiRpZCI6IjI1MCIsIkEiOjEyNywiUiI6OTEsIkciOjE1NSwiQiI6MjEzfX0sIkxpbmVXZWlnaHQiOjEuMzMzMzMzMzcsIkxpbmVUeXBlIjowLCJQYXJlbnRTdHlsZSI6bnVsbH0sIklzQmVsb3dUaW1lYmFuZCI6ZmFsc2UsIlBvc2l0aW9uT25UYXNrIjowLCJIaWRlRGF0ZSI6ZmFsc2UsIlNoYXBlU2l6ZSI6MywiU3BhY2luZyI6Mi4wLCJQYWRkaW5nIjp7IiRyZWYiOiI2MCJ9LCJTaGFwZVN0eWxlIjp7IiRpZCI6IjI1MSIsIk1hcmdpbiI6eyIkcmVmIjoiNjIifSwiUGFkZGluZyI6eyIkcmVmIjoiNjMifSwiQmFja2dyb3VuZCI6eyIkaWQiOiIyNTIiLCJDb2xvciI6eyIkaWQiOiIyNTMiLCJBIjoyNTUsIlIiOjI2LCJHIjoxNzAsIkIiOjY2fX0sIklzVmlzaWJsZSI6dHJ1ZSwiV2lkdGgiOjE3LjMzMzMwNzI2NjIzNTM1MiwiSGVpZ2h0IjoxNy4zMzMzMDcyNjYyMzUzNTIsIkJvcmRlclN0eWxlIjp7IiRpZCI6IjI1NCIsIkxpbmVDb2xvciI6eyIkcmVmIjoiNjcifSwiTGluZVdlaWdodCI6MC4wLCJMaW5lVHlwZSI6MCwiUGFyZW50U3R5bGUiOm51bGx9LCJQYXJlbnRTdHlsZSI6bnVsbH0sIlRpdGxlU3R5bGUiOnsiJGlkIjoiMjU1IiwiRm9udFNldHRpbmdzIjp7IiRpZCI6IjI1NiIsIkZvbnRTaXplIjoxNCwiRm9udE5hbWUiOiJDYWxpYnJpIiwiSXNCb2xkIjp0cnVlLCJJc0l0YWxpYyI6ZmFsc2UsIklzVW5kZXJsaW5lZCI6ZmFsc2UsIlBhcmVudFN0eWxlIjpudWxsfSwiQXV0b1NpemUiOjIsIkZvcmVncm91bmQiOnsiJGlkIjoiMjU3IiwiQ29sb3IiOnsiJGlkIjoiMjU4IiwiQSI6MjU1LCJSIjowLCJHIjowLCJCIjowfX0sIk1heFdpZHRoIjoyMzMuMzMzMzEyOTg4MjgxMjUsIk1heEhlaWdodCI6IkluZmluaXR5IiwiU21hcnRGb3JlZ3JvdW5kSXNBY3RpdmUiOmZhbHNlLCJIb3Jpem9udGFsQWxpZ25tZW50IjowLCJWZXJ0aWNhbEFsaWdubWVudCI6MCwiU21hcnRGb3JlZ3JvdW5kIjpudWxsLCJCYWNrZ3JvdW5kRmlsbFR5cGUiOjAsIk1hcmdpbiI6eyIkcmVmIjoiNzMifSwiUGFkZGluZyI6eyIkcmVmIjoiNzQifSwiQmFja2dyb3VuZCI6eyIkcmVmIjoiNzUifSwiSXNWaXNpYmxlIjp0cnVlLCJXaWR0aCI6MC4wLCJIZWlnaHQiOjAuMCwiQm9yZGVyU3R5bGUiOnsiJGlkIjoiMjU5IiwiTGluZUNvbG9yIjpudWxsLCJMaW5lV2VpZ2h0IjowLjAsIkxpbmVUeXBlIjowLCJQYXJlbnRTdHlsZSI6bnVsbH0sIlBhcmVudFN0eWxlIjpudWxsfSwiRGF0ZVN0eWxlIjp7IiRpZCI6IjI2MCIsIkZvbnRTZXR0aW5ncyI6eyIkaWQiOiIyNjEiLCJGb250U2l6ZSI6MTMsIkZvbnROYW1lIjoiQ2FsaWJyaSIsIklzQm9sZCI6ZmFsc2UsIklzSXRhbGljIjpmYWxzZSwiSXNVbmRlcmxpbmVkIjpmYWxzZSwiUGFyZW50U3R5bGUiOm51bGx9LCJBdXRvU2l6ZSI6MiwiRm9yZWdyb3VuZCI6eyIkaWQiOiIyNjIiLCJDb2xvciI6eyIkaWQiOiIyNjMiLCJBIjoyNTUsIlIiOjY4LCJHIjo4NCwiQiI6MTA2fX0sIk1heFdpZHRoIjo2OS4zMzMzMDUzNTg4ODY3MTksIk1heEhlaWdodCI6IkluZmluaXR5IiwiU21hcnRGb3JlZ3JvdW5kSXNBY3RpdmUiOmZhbHNlLCJIb3Jpem9udGFsQWxpZ25tZW50IjowLCJWZXJ0aWNhbEFsaWdubWVudCI6MCwiU21hcnRGb3JlZ3JvdW5kIjpudWxsLCJCYWNrZ3JvdW5kRmlsbFR5cGUiOjAsIk1hcmdpbiI6eyIkcmVmIjoiODAifSwiUGFkZGluZyI6eyIkcmVmIjoiODEifSwiQmFja2dyb3VuZCI6eyIkcmVmIjoiODIifSwiSXNWaXNpYmxlIjp0cnVlLCJXaWR0aCI6MC4wLCJIZWlnaHQiOjAuMCwiQm9yZGVyU3R5bGUiOnsiJGlkIjoiMjY0IiwiTGluZUNvbG9yIjpudWxsLCJMaW5lV2VpZ2h0IjowLjAsIkxpbmVUeXBlIjowLCJQYXJlbnRTdHlsZSI6bnVsbH0sIlBhcmVudFN0eWxlIjpudWxsfSwiRGF0ZUZvcm1hdCI6eyIkcmVmIjoiODMifSwiSXNWaXNpYmxlIjp0cnVlLCJQYXJlbnRTdHlsZSI6bnVsbH0sIkluZGV4Ijo4LCJQZXJjZW50YWdlQ29tcGxldGUiOm51bGwsIlBvc2l0aW9uIjp7IlJhdGlvIjowLjMwODE5MzEzNTIyNjIxNDMzLCJJc0N1c3RvbSI6dHJ1ZX0sIkRhdGVGb3JtYXQiOnsiJHJlZiI6IjgzIn0sIlJlbGF0ZWRUYXNrSWQiOiIwMDAwMDAwMC0wMDAwLTAwMDAtMDAwMC0wMDAwMDAwMDAwMDAiLCJJZCI6IjBlMjRhMTk0LTBjMjUtNGJhMy1iMjczLTFmMTY3YTIzOGMyMiIsIkltcG9ydElkIjpudWxsLCJUaXRsZSI6IklBR0cgLSBFeHBhbmRpbmcgUGVyc3BlY3RpdmVzIG9uIFZQRCIsIk5vdGUiOm51bGwsIkh5cGVybGluayI6eyIkaWQiOiIyNjUiLCJBZGRyZXNzIjpudWxsLCJTdWJBZGRyZXNzIjpudWxsfSwiSXNDaGFuZ2VkIjpmYWxzZSwiSXNOZXciOmZhbHNlfSx7IiRpZCI6IjI2NiIsIkRhdGUiOiIyMDE3LTEwLTE2VDIzOjU5OjAwIiwiU3R5bGUiOnsiJGlkIjoiMjY3IiwiU2hhcGUiOjIsIkNvbm5lY3Rvck1hcmdpbiI6eyIkcmVmIjoiNTYifSwiQ29ubmVjdG9yU3R5bGUiOnsiJGlkIjoiMjY4IiwiTGluZUNvbG9yIjp7IiRpZCI6IjI2OSIsIiR0eXBlIjoiTkxSRS5Db21tb24uRG9tLlNvbGlkQ29sb3JCcnVzaCwgTkxSRS5Db21tb24iLCJDb2xvciI6eyIkaWQiOiIyNzAiLCJBIjoxMjcsIlIiOjY4LCJHIjoxMTQsIkIiOjE5Nn19LCJMaW5lV2VpZ2h0IjoyLjAsIkxpbmVUeXBlIjowLCJQYXJlbnRTdHlsZSI6bnVsbH0sIklzQmVsb3dUaW1lYmFuZCI6ZmFsc2UsIlBvc2l0aW9uT25UYXNrIjowLCJIaWRlRGF0ZSI6ZmFsc2UsIlNoYXBlU2l6ZSI6MywiU3BhY2luZyI6Mi4wLCJQYWRkaW5nIjp7IiRyZWYiOiI2MCJ9LCJTaGFwZVN0eWxlIjp7IiRpZCI6IjI3MSIsIk1hcmdpbiI6eyIkcmVmIjoiNjIifSwiUGFkZGluZyI6eyIkcmVmIjoiNjMifSwiQmFja2dyb3VuZCI6eyIkaWQiOiIyNzIiLCJDb2xvciI6eyIkaWQiOiIyNzMiLCJBIjoyNTUsIlIiOjI2LCJHIjoxNzAsIkIiOjY2fX0sIklzVmlzaWJsZSI6dHJ1ZSwiV2lkdGgiOjE3LjMzMzMwNzI2NjIzNTM1MiwiSGVpZ2h0IjoxNy4zMzMzMDcyNjYyMzUzNTIsIkJvcmRlclN0eWxlIjp7IiRpZCI6IjI3NCIsIkxpbmVDb2xvciI6eyIkcmVmIjoiNjcifSwiTGluZVdlaWdodCI6MC4wLCJMaW5lVHlwZSI6MCwiUGFyZW50U3R5bGUiOm51bGx9LCJQYXJlbnRTdHlsZSI6bnVsbH0sIlRpdGxlU3R5bGUiOnsiJGlkIjoiMjc1IiwiRm9udFNldHRpbmdzIjp7IiRpZCI6IjI3NiIsIkZvbnRTaXplIjoxNCwiRm9udE5hbWUiOiJDYWxpYnJpIiwiSXNCb2xkIjp0cnVlLCJJc0l0YWxpYyI6ZmFsc2UsIklzVW5kZXJsaW5lZCI6ZmFsc2UsIlBhcmVudFN0eWxlIjpudWxsfSwiQXV0b1NpemUiOjIsIkZvcmVncm91bmQiOnsiJGlkIjoiMjc3IiwiQ29sb3IiOnsiJGlkIjoiMjc4IiwiQSI6MjU1LCJSIjowLCJHIjowLCJCIjowfX0sIk1heFdpZHRoIjoyMzYuMCwiTWF4SGVpZ2h0IjoiSW5maW5pdHkiLCJTbWFydEZvcmVncm91bmRJc0FjdGl2ZSI6ZmFsc2UsIkhvcml6b250YWxBbGlnbm1lbnQiOjAsIlZlcnRpY2FsQWxpZ25tZW50IjowLCJTbWFydEZvcmVncm91bmQiOm51bGwsIkJhY2tncm91bmRGaWxsVHlwZSI6MCwiTWFyZ2luIjp7IiRyZWYiOiI3MyJ9LCJQYWRkaW5nIjp7IiRyZWYiOiI3NCJ9LCJCYWNrZ3JvdW5kIjp7IiRyZWYiOiI3NSJ9LCJJc1Zpc2libGUiOnRydWUsIldpZHRoIjowLjAsIkhlaWdodCI6MC4wLCJCb3JkZXJTdHlsZSI6eyIkaWQiOiIyNzkiLCJMaW5lQ29sb3IiOm51bGwsIkxpbmVXZWlnaHQiOjAuMCwiTGluZVR5cGUiOjAsIlBhcmVudFN0eWxlIjpudWxsfSwiUGFyZW50U3R5bGUiOm51bGx9LCJEYXRlU3R5bGUiOnsiJGlkIjoiMjgwIiwiRm9udFNldHRpbmdzIjp7IiRpZCI6IjI4MSIsIkZvbnRTaXplIjoxMywiRm9udE5hbWUiOiJDYWxpYnJpIiwiSXNCb2xkIjpmYWxzZSwiSXNJdGFsaWMiOmZhbHNlLCJJc1VuZGVybGluZWQiOmZhbHNlLCJQYXJlbnRTdHlsZSI6bnVsbH0sIkF1dG9TaXplIjoyLCJGb3JlZ3JvdW5kIjp7IiRpZCI6IjI4MiIsIkNvbG9yIjp7IiRpZCI6IjI4MyIsIkEiOjI1NSwiUiI6NjgsIkciOjg0LCJCIjoxMDZ9fSwiTWF4V2lkdGgiOjkzLjMzMzMwNTM1ODg4NjcxOSwiTWF4SGVpZ2h0IjoiSW5maW5pdHkiLCJTbWFydEZvcmVncm91bmRJc0FjdGl2ZSI6ZmFsc2UsIkhvcml6b250YWxBbGlnbm1lbnQiOjAsIlZlcnRpY2FsQWxpZ25tZW50IjowLCJTbWFydEZvcmVncm91bmQiOm51bGwsIkJhY2tncm91bmRGaWxsVHlwZSI6MCwiTWFyZ2luIjp7IiRyZWYiOiI4MCJ9LCJQYWRkaW5nIjp7IiRyZWYiOiI4MSJ9LCJCYWNrZ3JvdW5kIjp7IiRyZWYiOiI4MiJ9LCJJc1Zpc2libGUiOnRydWUsIldpZHRoIjowLjAsIkhlaWdodCI6MC4wLCJCb3JkZXJTdHlsZSI6eyIkaWQiOiIyODQiLCJMaW5lQ29sb3IiOm51bGwsIkxpbmVXZWlnaHQiOjAuMCwiTGluZVR5cGUiOjAsIlBhcmVudFN0eWxlIjpudWxsfSwiUGFyZW50U3R5bGUiOm51bGx9LCJEYXRlRm9ybWF0Ijp7IiRyZWYiOiI4MyJ9LCJJc1Zpc2libGUiOnRydWUsIlBhcmVudFN0eWxlIjpudWxsfSwiSW5kZXgiOjksIlBlcmNlbnRhZ2VDb21wbGV0ZSI6bnVsbCwiUG9zaXRpb24iOnsiUmF0aW8iOjAuMTQzODYzNzQ3NzAyNzA0NTgsIklzQ3VzdG9tIjp0cnVlfSwiRGF0ZUZvcm1hdCI6eyIkcmVmIjoiODMifSwiUmVsYXRlZFRhc2tJZCI6IjAwMDAwMDAwLTAwMDAtMDAwMC0wMDAwLTAwMDAwMDAwMDAwMCIsIklkIjoiYWM0OTZjMjQtNjMyYS00MzdlLWFkMTctZDUzZmEzYWIwNDJlIiwiSW1wb3J0SWQiOm51bGwsIlRpdGxlIjoiV29ybGQgSGVhbHRoIFN1bW1pdCAtIFZhY2NpbmUgQXBhdGh5IiwiTm90ZSI6bnVsbCwiSHlwZXJsaW5rIjp7IiRpZCI6IjI4NSIsIkFkZHJlc3MiOm51bGwsIlN1YkFkZHJlc3MiOm51bGx9LCJJc0NoYW5nZWQiOmZhbHNlLCJJc05ldyI6ZmFsc2V9LHsiJGlkIjoiMjg2IiwiRGF0ZSI6IjIwMTYtMTEtMjBUMDA6MDA6MDAiLCJTdHlsZSI6eyIkaWQiOiIyODciLCJTaGFwZSI6MiwiQ29ubmVjdG9yTWFyZ2luIjp7IiRyZWYiOiI1NiJ9LCJDb25uZWN0b3JTdHlsZSI6eyIkaWQiOiIyODgiLCJMaW5lQ29sb3IiOnsiJGlkIjoiMjg5IiwiJHR5cGUiOiJOTFJFLkNvbW1vbi5Eb20uU29saWRDb2xvckJydXNoLCBOTFJFLkNvbW1vbiIsIkNvbG9yIjp7IiRpZCI6IjI5MCIsIkEiOjEyNywiUiI6OTEsIkciOjE1NSwiQiI6MjEzfX0sIkxpbmVXZWlnaHQiOjEuMDAwMTA1LCJMaW5lVHlwZSI6MCwiUGFyZW50U3R5bGUiOm51bGx9LCJJc0JlbG93VGltZWJhbmQiOmZhbHNlLCJQb3NpdGlvbk9uVGFzayI6MCwiSGlkZURhdGUiOmZhbHNlLCJTaGFwZVNpemUiOjMsIlNwYWNpbmciOjIuMCwiUGFkZGluZyI6eyIkcmVmIjoiNjAifSwiU2hhcGVTdHlsZSI6eyIkaWQiOiIyOTEiLCJNYXJnaW4iOnsiJHJlZiI6IjYyIn0sIlBhZGRpbmciOnsiJHJlZiI6IjYzIn0sIkJhY2tncm91bmQiOnsiJGlkIjoiMjkyIiwiQ29sb3IiOnsiJGlkIjoiMjkzIiwiQSI6MjU1LCJSIjoxMTEsIkciOjQ5LCJCIjoxNTJ9fSwiSXNWaXNpYmxlIjp0cnVlLCJXaWR0aCI6MTcuMzMzMzA3MjY2MjM1MzUyLCJIZWlnaHQiOjE3LjMzMzMwNzI2NjIzNTM1MiwiQm9yZGVyU3R5bGUiOnsiJGlkIjoiMjk0IiwiTGluZUNvbG9yIjp7IiRyZWYiOiI2NyJ9LCJMaW5lV2VpZ2h0IjowLjAsIkxpbmVUeXBlIjowLCJQYXJlbnRTdHlsZSI6bnVsbH0sIlBhcmVudFN0eWxlIjpudWxsfSwiVGl0bGVTdHlsZSI6eyIkaWQiOiIyOTUiLCJGb250U2V0dGluZ3MiOnsiJGlkIjoiMjk2IiwiRm9udFNpemUiOjE0LCJGb250TmFtZSI6IkNhbGlicmkiLCJJc0JvbGQiOnRydWUsIklzSXRhbGljIjpmYWxzZSwiSXNVbmRlcmxpbmVkIjpmYWxzZSwiUGFyZW50U3R5bGUiOm51bGx9LCJBdXRvU2l6ZSI6MiwiRm9yZWdyb3VuZCI6eyIkaWQiOiIyOTciLCJDb2xvciI6eyIkaWQiOiIyOTgiLCJBIjoyNTUsIlIiOjAsIkciOjAsIkIiOjB9fSwiTWF4V2lkdGgiOjEwOS4zMzMzMDUzNTg4ODY3MiwiTWF4SGVpZ2h0IjoiSW5maW5pdHkiLCJTbWFydEZvcmVncm91bmRJc0FjdGl2ZSI6ZmFsc2UsIkhvcml6b250YWxBbGlnbm1lbnQiOjAsIlZlcnRpY2FsQWxpZ25tZW50IjowLCJTbWFydEZvcmVncm91bmQiOm51bGwsIkJhY2tncm91bmRGaWxsVHlwZSI6MCwiTWFyZ2luIjp7IiRyZWYiOiI3MyJ9LCJQYWRkaW5nIjp7IiRyZWYiOiI3NCJ9LCJCYWNrZ3JvdW5kIjp7IiRyZWYiOiI3NSJ9LCJJc1Zpc2libGUiOnRydWUsIldpZHRoIjowLjAsIkhlaWdodCI6MC4wLCJCb3JkZXJTdHlsZSI6eyIkaWQiOiIyOTkiLCJMaW5lQ29sb3IiOm51bGwsIkxpbmVXZWlnaHQiOjAuMCwiTGluZVR5cGUiOjAsIlBhcmVudFN0eWxlIjpudWxsfSwiUGFyZW50U3R5bGUiOm51bGx9LCJEYXRlU3R5bGUiOnsiJGlkIjoiMzAwIiwiRm9udFNldHRpbmdzIjp7IiRpZCI6IjMwMSIsIkZvbnRTaXplIjoxMywiRm9udE5hbWUiOiJDYWxpYnJpIiwiSXNCb2xkIjpmYWxzZSwiSXNJdGFsaWMiOmZhbHNlLCJJc1VuZGVybGluZWQiOmZhbHNlLCJQYXJlbnRTdHlsZSI6bnVsbH0sIkF1dG9TaXplIjoyLCJGb3JlZ3JvdW5kIjp7IiRpZCI6IjMwMiIsIkNvbG9yIjp7IiRpZCI6IjMwMyIsIkEiOjI1NSwiUiI6NjgsIkciOjg0LCJCIjoxMDZ9fSwiTWF4V2lkdGgiOjEwNi42NjY2OTQ2NDExMTMyOCwiTWF4SGVpZ2h0IjoiSW5maW5pdHkiLCJTbWFydEZvcmVncm91bmRJc0FjdGl2ZSI6ZmFsc2UsIkhvcml6b250YWxBbGlnbm1lbnQiOjAsIlZlcnRpY2FsQWxpZ25tZW50IjowLCJTbWFydEZvcmVncm91bmQiOm51bGwsIkJhY2tncm91bmRGaWxsVHlwZSI6MCwiTWFyZ2luIjp7IiRyZWYiOiI4MCJ9LCJQYWRkaW5nIjp7IiRyZWYiOiI4MSJ9LCJCYWNrZ3JvdW5kIjp7IiRyZWYiOiI4MiJ9LCJJc1Zpc2libGUiOnRydWUsIldpZHRoIjowLjAsIkhlaWdodCI6MC4wLCJCb3JkZXJTdHlsZSI6eyIkaWQiOiIzMDQiLCJMaW5lQ29sb3IiOm51bGwsIkxpbmVXZWlnaHQiOjAuMCwiTGluZVR5cGUiOjAsIlBhcmVudFN0eWxlIjpudWxsfSwiUGFyZW50U3R5bGUiOm51bGx9LCJEYXRlRm9ybWF0Ijp7IiRyZWYiOiI4MyJ9LCJJc1Zpc2libGUiOnRydWUsIlBhcmVudFN0eWxlIjpudWxsfSwiSW5kZXgiOjExLCJQZXJjZW50YWdlQ29tcGxldGUiOm51bGwsIlBvc2l0aW9uIjp7IlJhdGlvIjowLjY4NjQ1OTUzNjg3MDMyMDY5LCJJc0N1c3RvbSI6dHJ1ZX0sIkRhdGVGb3JtYXQiOnsiJHJlZiI6IjgzIn0sIlJlbGF0ZWRUYXNrSWQiOiIwMDAwMDAwMC0wMDAwLTAwMDAtMDAwMC0wMDAwMDAwMDAwMDAiLCJJZCI6IjNkNjAwOTY1LTk0NDgtNGFlNy05NzlhLTE3OTYzZmFlNjM2MyIsIkltcG9ydElkIjpudWxsLCJUaXRsZSI6IldQRCAtIDIwMTYsIDIwMTciLCJOb3RlIjpudWxsLCJIeXBlcmxpbmsiOnsiJGlkIjoiMzA1IiwiQWRkcmVzcyI6bnVsbCwiU3ViQWRkcmVzcyI6bnVsbH0sIklzQ2hhbmdlZCI6ZmFsc2UsIklzTmV3IjpmYWxzZX0seyIkaWQiOiIzMDYiLCJEYXRlIjoiMjAxOS0wNC0yNFQyMzo1OTowMCIsIlN0eWxlIjp7IiRpZCI6IjMwNyIsIlNoYXBlIjoyLCJDb25uZWN0b3JNYXJnaW4iOnsiJHJlZiI6IjU2In0sIkNvbm5lY3RvclN0eWxlIjp7IiRpZCI6IjMwOCIsIkxpbmVDb2xvciI6eyIkaWQiOiIzMDkiLCIkdHlwZSI6Ik5MUkUuQ29tbW9uLkRvbS5Tb2xpZENvbG9yQnJ1c2gsIE5MUkUuQ29tbW9uIiwiQ29sb3IiOnsiJGlkIjoiMzEwIiwiQSI6MTI3LCJSIjo5MSwiRyI6MTU1LCJCIjoyMTN9fSwiTGluZVdlaWdodCI6MS4wMDAxMDUsIkxpbmVUeXBlIjowLCJQYXJlbnRTdHlsZSI6bnVsbH0sIklzQmVsb3dUaW1lYmFuZCI6ZmFsc2UsIlBvc2l0aW9uT25UYXNrIjowLCJIaWRlRGF0ZSI6ZmFsc2UsIlNoYXBlU2l6ZSI6MywiU3BhY2luZyI6Mi4wLCJQYWRkaW5nIjp7IiRyZWYiOiI2MCJ9LCJTaGFwZVN0eWxlIjp7IiRpZCI6IjMxMSIsIk1hcmdpbiI6eyIkcmVmIjoiNjIifSwiUGFkZGluZyI6eyIkcmVmIjoiNjMifSwiQmFja2dyb3VuZCI6eyIkaWQiOiIzMTIiLCJDb2xvciI6eyIkaWQiOiIzMTMiLCJBIjoyNTUsIlIiOjExMSwiRyI6NDksIkIiOjE1Mn19LCJJc1Zpc2libGUiOnRydWUsIldpZHRoIjoxNy4zMzMzMDcyNjYyMzUzNTIsIkhlaWdodCI6MTcuMzMzMzA3MjY2MjM1MzUyLCJCb3JkZXJTdHlsZSI6eyIkaWQiOiIzMTQiLCJMaW5lQ29sb3IiOnsiJHJlZiI6IjY3In0sIkxpbmVXZWlnaHQiOjAuMCwiTGluZVR5cGUiOjAsIlBhcmVudFN0eWxlIjpudWxsfSwiUGFyZW50U3R5bGUiOm51bGx9LCJUaXRsZVN0eWxlIjp7IiRpZCI6IjMxNSIsIkZvbnRTZXR0aW5ncyI6eyIkaWQiOiIzMTYiLCJGb250U2l6ZSI6MTQsIkZvbnROYW1lIjoiQ2FsaWJyaSIsIklzQm9sZCI6dHJ1ZSwiSXNJdGFsaWMiOmZhbHNlLCJJc1VuZGVybGluZWQiOmZhbHNlLCJQYXJlbnRTdHlsZSI6bnVsbH0sIkF1dG9TaXplIjowLCJGb3JlZ3JvdW5kIjp7IiRpZCI6IjMxNyIsIkNvbG9yIjp7IiRpZCI6IjMxOCIsIkEiOjI1NSwiUiI6MCwiRyI6MCwiQiI6MH19LCJNYXhXaWR0aCI6MjAwLjAsIk1heEhlaWdodCI6IkluZmluaXR5IiwiU21hcnRGb3JlZ3JvdW5kSXNBY3RpdmUiOmZhbHNlLCJIb3Jpem9udGFsQWxpZ25tZW50IjowLCJWZXJ0aWNhbEFsaWdubWVudCI6MCwiU21hcnRGb3JlZ3JvdW5kIjpudWxsLCJCYWNrZ3JvdW5kRmlsbFR5cGUiOjAsIk1hcmdpbiI6eyIkcmVmIjoiNzMifSwiUGFkZGluZyI6eyIkcmVmIjoiNzQifSwiQmFja2dyb3VuZCI6eyIkcmVmIjoiNzUifSwiSXNWaXNpYmxlIjp0cnVlLCJXaWR0aCI6MC4wLCJIZWlnaHQiOjAuMCwiQm9yZGVyU3R5bGUiOnsiJGlkIjoiMzE5IiwiTGluZUNvbG9yIjpudWxsLCJMaW5lV2VpZ2h0IjowLjAsIkxpbmVUeXBlIjowLCJQYXJlbnRTdHlsZSI6bnVsbH0sIlBhcmVudFN0eWxlIjpudWxsfSwiRGF0ZVN0eWxlIjp7IiRpZCI6IjMyMCIsIkZvbnRTZXR0aW5ncyI6eyIkaWQiOiIzMjEiLCJGb250U2l6ZSI6MTMsIkZvbnROYW1lIjoiQ2FsaWJyaSIsIklzQm9sZCI6ZmFsc2UsIklzSXRhbGljIjpmYWxzZSwiSXNVbmRlcmxpbmVkIjpmYWxzZSwiUGFyZW50U3R5bGUiOm51bGx9LCJBdXRvU2l6ZSI6MiwiRm9yZWdyb3VuZCI6eyIkaWQiOiIzMjIiLCJDb2xvciI6eyIkaWQiOiIzMjMiLCJBIjoyNTUsIlIiOjY4LCJHIjo4NCwiQiI6MTA2fX0sIk1heFdpZHRoIjo3Ni4wLCJNYXhIZWlnaHQiOiJJbmZpbml0eSIsIlNtYXJ0Rm9yZWdyb3VuZElzQWN0aXZlIjpmYWxzZSwiSG9yaXpvbnRhbEFsaWdubWVudCI6MCwiVmVydGljYWxBbGlnbm1lbnQiOjAsIlNtYXJ0Rm9yZWdyb3VuZCI6bnVsbCwiQmFja2dyb3VuZEZpbGxUeXBlIjowLCJNYXJnaW4iOnsiJHJlZiI6IjgwIn0sIlBhZGRpbmciOnsiJHJlZiI6IjgxIn0sIkJhY2tncm91bmQiOnsiJHJlZiI6IjgyIn0sIklzVmlzaWJsZSI6dHJ1ZSwiV2lkdGgiOjAuMCwiSGVpZ2h0IjowLjAsIkJvcmRlclN0eWxlIjp7IiRpZCI6IjMyNCIsIkxpbmVDb2xvciI6bnVsbCwiTGluZVdlaWdodCI6MC4wLCJMaW5lVHlwZSI6MCwiUGFyZW50U3R5bGUiOm51bGx9LCJQYXJlbnRTdHlsZSI6bnVsbH0sIkRhdGVGb3JtYXQiOnsiJHJlZiI6IjgzIn0sIklzVmlzaWJsZSI6dHJ1ZSwiUGFyZW50U3R5bGUiOm51bGx9LCJJbmRleCI6MTIsIlBlcmNlbnRhZ2VDb21wbGV0ZSI6bnVsbCwiUG9zaXRpb24iOnsiUmF0aW8iOjAuMzk4NjQ1NzM5MTY2ODI0ODksIklzQ3VzdG9tIjpmYWxzZX0sIkRhdGVGb3JtYXQiOnsiJHJlZiI6IjgzIn0sIlJlbGF0ZWRUYXNrSWQiOiIwMDAwMDAwMC0wMDAwLTAwMDAtMDAwMC0wMDAwMDAwMDAwMDAiLCJJZCI6IjkzODU2NjE0LTUzYmItNDM3Yy1hMWZiLTZkYzMyODBhY2U0OCIsIkltcG9ydElkIjpudWxsLCJUaXRsZSI6IldJVyAtIDIwMTYgLSAyMDE5IiwiTm90ZSI6bnVsbCwiSHlwZXJsaW5rIjp7IiRpZCI6IjMyNSIsIkFkZHJlc3MiOm51bGwsIlN1YkFkZHJlc3MiOm51bGx9LCJJc0NoYW5nZWQiOmZhbHNlLCJJc05ldyI6ZmFsc2V9LHsiJGlkIjoiMzI2IiwiRGF0ZSI6IjIwMTgtMDgtMDhUMjM6NTk6MDAiLCJTdHlsZSI6eyIkaWQiOiIzMjciLCJTaGFwZSI6MiwiQ29ubmVjdG9yTWFyZ2luIjp7IiRyZWYiOiI1NiJ9LCJDb25uZWN0b3JTdHlsZSI6eyIkaWQiOiIzMjgiLCJMaW5lQ29sb3IiOnsiJHJlZiI6IjU4In0sIkxpbmVXZWlnaHQiOjEuMzMzMzMzMzcsIkxpbmVUeXBlIjowLCJQYXJlbnRTdHlsZSI6bnVsbH0sIklzQmVsb3dUaW1lYmFuZCI6ZmFsc2UsIlBvc2l0aW9uT25UYXNrIjowLCJIaWRlRGF0ZSI6ZmFsc2UsIlNoYXBlU2l6ZSI6MSwiU3BhY2luZyI6Mi4wLCJQYWRkaW5nIjp7IiRyZWYiOiI2MCJ9LCJTaGFwZVN0eWxlIjp7IiRpZCI6IjMyOSIsIk1hcmdpbiI6eyIkcmVmIjoiNjIifSwiUGFkZGluZyI6eyIkcmVmIjoiNjMifSwiQmFja2dyb3VuZCI6eyIkaWQiOiIzMzAiLCJDb2xvciI6eyIkaWQiOiIzMzEiLCJBIjoyNTUsIlIiOjQ3LCJHIjo1NCwiQiI6MTUzfX0sIklzVmlzaWJsZSI6dHJ1ZSwiV2lkdGgiOjEzLjAsIkhlaWdodCI6MTMuMCwiQm9yZGVyU3R5bGUiOnsiJGlkIjoiMzMyIiwiTGluZUNvbG9yIjp7IiRyZWYiOiI2NyJ9LCJMaW5lV2VpZ2h0IjowLjAsIkxpbmVUeXBlIjowLCJQYXJlbnRTdHlsZSI6bnVsbH0sIlBhcmVudFN0eWxlIjpudWxsfSwiVGl0bGVTdHlsZSI6eyIkaWQiOiIzMzMiLCJGb250U2V0dGluZ3MiOnsiJGlkIjoiMzM0IiwiRm9udFNpemUiOjE0LCJGb250TmFtZSI6IkNhbGlicmkiLCJJc0JvbGQiOnRydWUsIklzSXRhbGljIjpmYWxzZSwiSXNVbmRlcmxpbmVkIjpmYWxzZSwiUGFyZW50U3R5bGUiOm51bGx9LCJBdXRvU2l6ZSI6MCwiRm9yZWdyb3VuZCI6eyIkaWQiOiIzMzUiLCJDb2xvciI6eyIkaWQiOiIzMzYiLCJBIjoyNTUsIlIiOjAsIkciOjAsIkIiOjB9fSwiTWF4V2lkdGgiOjIwMC4wLCJNYXhIZWlnaHQiOiJJbmZpbml0eSIsIlNtYXJ0Rm9yZWdyb3VuZElzQWN0aXZlIjpmYWxzZSwiSG9yaXpvbnRhbEFsaWdubWVudCI6MCwiVmVydGljYWxBbGlnbm1lbnQiOjAsIlNtYXJ0Rm9yZWdyb3VuZCI6bnVsbCwiQmFja2dyb3VuZEZpbGxUeXBlIjowLCJNYXJnaW4iOnsiJHJlZiI6IjczIn0sIlBhZGRpbmciOnsiJHJlZiI6Ijc0In0sIkJhY2tncm91bmQiOnsiJHJlZiI6Ijc1In0sIklzVmlzaWJsZSI6dHJ1ZSwiV2lkdGgiOjAuMCwiSGVpZ2h0IjowLjAsIkJvcmRlclN0eWxlIjp7IiRpZCI6IjMzNyIsIkxpbmVDb2xvciI6bnVsbCwiTGluZVdlaWdodCI6MC4wLCJMaW5lVHlwZSI6MCwiUGFyZW50U3R5bGUiOm51bGx9LCJQYXJlbnRTdHlsZSI6bnVsbH0sIkRhdGVTdHlsZSI6eyIkaWQiOiIzMzgiLCJGb250U2V0dGluZ3MiOnsiJGlkIjoiMzM5IiwiRm9udFNpemUiOjEyLCJGb250TmFtZSI6IkNhbGlicmkiLCJJc0JvbGQiOmZhbHNlLCJJc0l0YWxpYyI6ZmFsc2UsIklzVW5kZXJsaW5lZCI6ZmFsc2UsIlBhcmVudFN0eWxlIjpudWxsfSwiQXV0b1NpemUiOjAsIkZvcmVncm91bmQiOnsiJGlkIjoiMzQwIiwiQ29sb3IiOnsiJGlkIjoiMzQx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ODAifSwiUGFkZGluZyI6eyIkcmVmIjoiODEifSwiQmFja2dyb3VuZCI6eyIkcmVmIjoiODIifSwiSXNWaXNpYmxlIjp0cnVlLCJXaWR0aCI6MC4wLCJIZWlnaHQiOjAuMCwiQm9yZGVyU3R5bGUiOnsiJGlkIjoiMzQyIiwiTGluZUNvbG9yIjpudWxsLCJMaW5lV2VpZ2h0IjowLjAsIkxpbmVUeXBlIjowLCJQYXJlbnRTdHlsZSI6bnVsbH0sIlBhcmVudFN0eWxlIjpudWxsfSwiRGF0ZUZvcm1hdCI6eyIkcmVmIjoiODMifSwiSXNWaXNpYmxlIjp0cnVlLCJQYXJlbnRTdHlsZSI6bnVsbH0sIkluZGV4IjoxMywiUGVyY2VudGFnZUNvbXBsZXRlIjpudWxsLCJQb3NpdGlvbiI6eyJSYXRpbyI6MC4wLCJJc0N1c3RvbSI6ZmFsc2V9LCJEYXRlRm9ybWF0Ijp7IiRyZWYiOiI4MyJ9LCJSZWxhdGVkVGFza0lkIjoiMDAwMDAwMDAtMDAwMC0wMDAwLTAwMDAtMDAwMDAwMDAwMDAwIiwiSWQiOiJlNGU4ZjQ2Zi1jZmYxLTRhMDUtOWNjMi0yYzJiZDBmZDNlMzQiLCJJbXBvcnRJZCI6bnVsbCwiVGl0bGUiOiJJRkEgMjAxOCBHbG9iYWwgQ29uZiIsIk5vdGUiOm51bGwsIkh5cGVybGluayI6eyIkaWQiOiIzNDMiLCJBZGRyZXNzIjpudWxsLCJTdWJBZGRyZXNzIjpudWxsfSwiSXNDaGFuZ2VkIjpmYWxzZSwiSXNOZXciOmZhbHNlfSx7IiRpZCI6IjM0NCIsIkRhdGUiOiIyMDE5LTA1LTIzVDIzOjU5OjAwIiwiU3R5bGUiOnsiJGlkIjoiMzQ1IiwiU2hhcGUiOjIsIkNvbm5lY3Rvck1hcmdpbiI6eyIkcmVmIjoiNTYifSwiQ29ubmVjdG9yU3R5bGUiOnsiJGlkIjoiMzQ2IiwiTGluZUNvbG9yIjp7IiRyZWYiOiI1OCJ9LCJMaW5lV2VpZ2h0IjoxLjMzMzMzMzM3LCJMaW5lVHlwZSI6MCwiUGFyZW50U3R5bGUiOm51bGx9LCJJc0JlbG93VGltZWJhbmQiOmZhbHNlLCJQb3NpdGlvbk9uVGFzayI6MCwiSGlkZURhdGUiOmZhbHNlLCJTaGFwZVNpemUiOjEsIlNwYWNpbmciOjIuMCwiUGFkZGluZyI6eyIkcmVmIjoiNjAifSwiU2hhcGVTdHlsZSI6eyIkaWQiOiIzNDciLCJNYXJnaW4iOnsiJHJlZiI6IjYyIn0sIlBhZGRpbmciOnsiJHJlZiI6IjYzIn0sIkJhY2tncm91bmQiOnsiJGlkIjoiMzQ4IiwiQ29sb3IiOnsiJGlkIjoiMzQ5IiwiQSI6MjU1LCJSIjo0NywiRyI6NTQsIkIiOjE1M319LCJJc1Zpc2libGUiOnRydWUsIldpZHRoIjoxMy4wLCJIZWlnaHQiOjEzLjAsIkJvcmRlclN0eWxlIjp7IiRpZCI6IjM1MCIsIkxpbmVDb2xvciI6eyIkcmVmIjoiNjcifSwiTGluZVdlaWdodCI6MC4wLCJMaW5lVHlwZSI6MCwiUGFyZW50U3R5bGUiOm51bGx9LCJQYXJlbnRTdHlsZSI6bnVsbH0sIlRpdGxlU3R5bGUiOnsiJGlkIjoiMzUxIiwiRm9udFNldHRpbmdzIjp7IiRpZCI6IjM1MiIsIkZvbnRTaXplIjoxMSwiRm9udE5hbWUiOiJDYWxpYnJpIiwiSXNCb2xkIjp0cnVlLCJJc0l0YWxpYyI6ZmFsc2UsIklzVW5kZXJsaW5lZCI6ZmFsc2UsIlBhcmVudFN0eWxlIjpudWxsfSwiQXV0b1NpemUiOjAsIkZvcmVncm91bmQiOnsiJHJlZiI6IjcxIn0sIk1heFdpZHRoIjoyMDAuMCwiTWF4SGVpZ2h0IjoiSW5maW5pdHkiLCJTbWFydEZvcmVncm91bmRJc0FjdGl2ZSI6ZmFsc2UsIkhvcml6b250YWxBbGlnbm1lbnQiOjAsIlZlcnRpY2FsQWxpZ25tZW50IjowLCJTbWFydEZvcmVncm91bmQiOm51bGwsIkJhY2tncm91bmRGaWxsVHlwZSI6MCwiTWFyZ2luIjp7IiRyZWYiOiI3MyJ9LCJQYWRkaW5nIjp7IiRyZWYiOiI3NCJ9LCJCYWNrZ3JvdW5kIjp7IiRyZWYiOiI3NSJ9LCJJc1Zpc2libGUiOnRydWUsIldpZHRoIjowLjAsIkhlaWdodCI6MC4wLCJCb3JkZXJTdHlsZSI6eyIkaWQiOiIzNTMiLCJMaW5lQ29sb3IiOm51bGwsIkxpbmVXZWlnaHQiOjAuMCwiTGluZVR5cGUiOjAsIlBhcmVudFN0eWxlIjpudWxsfSwiUGFyZW50U3R5bGUiOm51bGx9LCJEYXRlU3R5bGUiOnsiJGlkIjoiMzU0IiwiRm9udFNldHRpbmdzIjp7IiRpZCI6IjM1NSIsIkZvbnRTaXplIjoxMCwiRm9udE5hbWUiOiJDYWxpYnJpIiwiSXNCb2xkIjpmYWxzZSwiSXNJdGFsaWMiOmZhbHNlLCJJc1VuZGVybGluZWQiOmZhbHNlLCJQYXJlbnRTdHlsZSI6bnVsbH0sIkF1dG9TaXplIjowLCJGb3JlZ3JvdW5kIjp7IiRyZWYiOiI3OCJ9LCJNYXhXaWR0aCI6MjAwLjAsIk1heEhlaWdodCI6IkluZmluaXR5IiwiU21hcnRGb3JlZ3JvdW5kSXNBY3RpdmUiOmZhbHNlLCJIb3Jpem9udGFsQWxpZ25tZW50IjowLCJWZXJ0aWNhbEFsaWdubWVudCI6MCwiU21hcnRGb3JlZ3JvdW5kIjpudWxsLCJCYWNrZ3JvdW5kRmlsbFR5cGUiOjAsIk1hcmdpbiI6eyIkcmVmIjoiODAifSwiUGFkZGluZyI6eyIkcmVmIjoiODEifSwiQmFja2dyb3VuZCI6eyIkcmVmIjoiODIifSwiSXNWaXNpYmxlIjp0cnVlLCJXaWR0aCI6MC4wLCJIZWlnaHQiOjAuMCwiQm9yZGVyU3R5bGUiOnsiJGlkIjoiMzU2IiwiTGluZUNvbG9yIjpudWxsLCJMaW5lV2VpZ2h0IjowLjAsIkxpbmVUeXBlIjowLCJQYXJlbnRTdHlsZSI6bnVsbH0sIlBhcmVudFN0eWxlIjpudWxsfSwiRGF0ZUZvcm1hdCI6eyIkcmVmIjoiODMifSwiSXNWaXNpYmxlIjp0cnVlLCJQYXJlbnRTdHlsZSI6bnVsbH0sIkluZGV4IjoxNCwiUGVyY2VudGFnZUNvbXBsZXRlIjpudWxsLCJQb3NpdGlvbiI6eyJSYXRpbyI6MC4wLCJJc0N1c3RvbSI6ZmFsc2V9LCJEYXRlRm9ybWF0Ijp7IiRyZWYiOiI4MyJ9LCJSZWxhdGVkVGFza0lkIjoiMDAwMDAwMDAtMDAwMC0wMDAwLTAwMDAtMDAwMDAwMDAwMDAwIiwiSWQiOiJmMDRkNzhkYi02YWQ4LTRlYTUtOWY5OS01ZWNkMTAwYjA3YzQiLCJJbXBvcnRJZCI6bnVsbCwiVGl0bGUiOiJXSE8gSW1tdW5pc2F0aW9uIDIwMjEtMjAzMCBTdHJhdGVneSIsIk5vdGUiOm51bGwsIkh5cGVybGluayI6eyIkaWQiOiIzNTciLCJBZGRyZXNzIjpudWxsLCJTdWJBZGRyZXNzIjpudWxsfSwiSXNDaGFuZ2VkIjpmYWxzZSwiSXNOZXciOmZhbHNlfV0sIlRhc2tzIjpbeyIkaWQiOiIzNTgiLCJHcm91cE5hbWUiOm51bGwsIlN0YXJ0RGF0ZSI6IjIwMTUtMDktMzBUMjM6NTk6MDBaIiwiRW5kRGF0ZSI6IjIwMTUtMDktMzBUMjM6NTk6MDBaIiwiUGVyY2VudGFnZUNvbXBsZXRlIjpudWxsLCJTdHlsZSI6eyIkaWQiOiIzNTkiLCJTaGFwZSI6NCwiU2hhcGVUaGlja25lc3MiOjMsIkR1cmF0aW9uRm9ybWF0IjoxMCwiSW5jbHVkZU5vbldvcmtpbmdEYXlzSW5EdXJhdGlvbiI6ZmFsc2UsIlBlcmNlbnRhZ2VDb21wbGV0ZVN0eWxlIjp7IiRpZCI6IjM2MCIsIkZvbnRTZXR0aW5ncyI6eyIkaWQiOiIzNjEiLCJGb250U2l6ZSI6MTAsIkZvbnROYW1lIjoiQ2FsaWJyaSIsIklzQm9sZCI6ZmFsc2UsIklzSXRhbGljIjpmYWxzZSwiSXNVbmRlcmxpbmVkIjpmYWxzZSwiUGFyZW50U3R5bGUiOm51bGx9LCJBdXRvU2l6ZSI6MCwiRm9yZWdyb3VuZCI6eyIkcmVmIjoiODgifSwiTWF4V2lkdGgiOjIwMC4wLCJNYXhIZWlnaHQiOiJJbmZpbml0eSIsIlNtYXJ0Rm9yZWdyb3VuZElzQWN0aXZlIjpmYWxzZSwiSG9yaXpvbnRhbEFsaWdubWVudCI6MCwiVmVydGljYWxBbGlnbm1lbnQiOjAsIlNtYXJ0Rm9yZWdyb3VuZCI6bnVsbCwiQmFja2dyb3VuZEZpbGxUeXBlIjowLCJNYXJnaW4iOnsiJHJlZiI6IjkwIn0sIlBhZGRpbmciOnsiJHJlZiI6IjkxIn0sIkJhY2tncm91bmQiOnsiJHJlZiI6IjkyIn0sIklzVmlzaWJsZSI6dHJ1ZSwiV2lkdGgiOjAuMCwiSGVpZ2h0IjowLjAsIkJvcmRlclN0eWxlIjp7IiRpZCI6IjM2MiIsIkxpbmVDb2xvciI6bnVsbCwiTGluZVdlaWdodCI6MC4wLCJMaW5lVHlwZSI6MCwiUGFyZW50U3R5bGUiOm51bGx9LCJQYXJlbnRTdHlsZSI6bnVsbH0sIkR1cmF0aW9uU3R5bGUiOnsiJGlkIjoiMzYzIiwiRm9udFNldHRpbmdzIjp7IiRpZCI6IjM2NCIsIkZvbnRTaXplIjoxMCwiRm9udE5hbWUiOiJDYWxpYnJpIiwiSXNCb2xkIjpmYWxzZSwiSXNJdGFsaWMiOmZhbHNlLCJJc1VuZGVybGluZWQiOmZhbHNlLCJQYXJlbnRTdHlsZSI6bnVsbH0sIkF1dG9TaXplIjowLCJGb3JlZ3JvdW5kIjp7IiRyZWYiOiI5NSJ9LCJNYXhXaWR0aCI6MjAwLjAsIk1heEhlaWdodCI6IkluZmluaXR5IiwiU21hcnRGb3JlZ3JvdW5kSXNBY3RpdmUiOmZhbHNlLCJIb3Jpem9udGFsQWxpZ25tZW50IjowLCJWZXJ0aWNhbEFsaWdubWVudCI6MCwiU21hcnRGb3JlZ3JvdW5kIjpudWxsLCJCYWNrZ3JvdW5kRmlsbFR5cGUiOjAsIk1hcmdpbiI6eyIkcmVmIjoiOTcifSwiUGFkZGluZyI6eyIkcmVmIjoiOTgifSwiQmFja2dyb3VuZCI6eyIkcmVmIjoiOTkifSwiSXNWaXNpYmxlIjp0cnVlLCJXaWR0aCI6MC4wLCJIZWlnaHQiOjAuMCwiQm9yZGVyU3R5bGUiOnsiJGlkIjoiMzY1IiwiTGluZUNvbG9yIjpudWxsLCJMaW5lV2VpZ2h0IjowLjAsIkxpbmVUeXBlIjowLCJQYXJlbnRTdHlsZSI6bnVsbH0sIlBhcmVudFN0eWxlIjpudWxsfSwiSG9yaXpvbnRhbENvbm5lY3RvclN0eWxlIjp7IiRpZCI6IjM2NiIsIkxpbmVDb2xvciI6eyIkcmVmIjoiMTAxIn0sIkxpbmVXZWlnaHQiOjAuMCwiTGluZVR5cGUiOjAsIlBhcmVudFN0eWxlIjpudWxsfSwiVmVydGljYWxDb25uZWN0b3JTdHlsZSI6eyIkaWQiOiIzNjciLCJMaW5lQ29sb3IiOnsiJHJlZiI6IjEwNCJ9LCJMaW5lV2VpZ2h0IjowLjAsIkxpbmVUeXBlIjowLCJQYXJlbnRTdHlsZSI6bnVsbH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MzY4IiwiTWFyZ2luIjp7IiRyZWYiOiIxMDcifSwiUGFkZGluZyI6eyIkcmVmIjoiMTA4In0sIkJhY2tncm91bmQiOnsiJGlkIjoiMzY5IiwiQ29sb3IiOnsiJGlkIjoiMzcwIiwiQSI6MjU1LCJSIjoyMzQsIkciOjIyLCJCIjozMH19LCJJc1Zpc2libGUiOnRydWUsIldpZHRoIjowLjAsIkhlaWdodCI6MjEuMzMzMzA3MjY2MjM1MzUyLCJCb3JkZXJTdHlsZSI6eyIkaWQiOiIzNzEiLCJMaW5lQ29sb3IiOnsiJHJlZiI6IjExMiJ9LCJMaW5lV2VpZ2h0IjowLjAsIkxpbmVUeXBlIjowLCJQYXJlbnRTdHlsZSI6bnVsbH0sIlBhcmVudFN0eWxlIjpudWxsfSwiVGl0bGVTdHlsZSI6eyIkaWQiOiIzNzIiLCJGb250U2V0dGluZ3MiOnsiJGlkIjoiMzczIiwiRm9udFNpemUiOjE0LCJGb250TmFtZSI6IkNhbGlicmkiLCJJc0JvbGQiOnRydWUsIklzSXRhbGljIjpmYWxzZSwiSXNVbmRlcmxpbmVkIjpmYWxzZSwiUGFyZW50U3R5bGUiOm51bGx9LCJBdXRvU2l6ZSI6MiwiRm9yZWdyb3VuZCI6eyIkaWQiOiIzNzQiLCJDb2xvciI6eyIkaWQiOiIzNzUiLCJBIjoyNTUsIlIiOjAsIkciOjAsIkIiOjB9fSwiTWF4V2lkdGgiOjIxMi4wLCJNYXhIZWlnaHQiOiJJbmZpbml0eSIsIlNtYXJ0Rm9yZWdyb3VuZElzQWN0aXZlIjpmYWxzZSwiSG9yaXpvbnRhbEFsaWdubWVudCI6MCwiVmVydGljYWxBbGlnbm1lbnQiOjAsIlNtYXJ0Rm9yZWdyb3VuZCI6bnVsbCwiQmFja2dyb3VuZEZpbGxUeXBlIjowLCJNYXJnaW4iOnsiJHJlZiI6IjExOCJ9LCJQYWRkaW5nIjp7IiRyZWYiOiIxMTkifSwiQmFja2dyb3VuZCI6eyIkcmVmIjoiMTIwIn0sIklzVmlzaWJsZSI6dHJ1ZSwiV2lkdGgiOjAuMCwiSGVpZ2h0IjowLjAsIkJvcmRlclN0eWxlIjp7IiRpZCI6IjM3NiIsIkxpbmVDb2xvciI6bnVsbCwiTGluZVdlaWdodCI6MC4wLCJMaW5lVHlwZSI6MCwiUGFyZW50U3R5bGUiOm51bGx9LCJQYXJlbnRTdHlsZSI6bnVsbH0sIkRhdGVTdHlsZSI6eyIkaWQiOiIzNzciLCJGb250U2V0dGluZ3MiOnsiJGlkIjoiMzc4IiwiRm9udFNpemUiOjEzLCJGb250TmFtZSI6IkNhbGlicmkiLCJJc0JvbGQiOmZhbHNlLCJJc0l0YWxpYyI6ZmFsc2UsIklzVW5kZXJsaW5lZCI6ZmFsc2UsIlBhcmVudFN0eWxlIjpudWxsfSwiQXV0b1NpemUiOjIsIkZvcmVncm91bmQiOnsiJGlkIjoiMzc5IiwiQ29sb3IiOnsiJGlkIjoiMzgwIiwiQSI6MjU1LCJSIjo2OCwiRyI6ODQsIkIiOjEwNn19LCJNYXhXaWR0aCI6MTA5LjMzMzMwNTM1ODg4NjcyLCJNYXhIZWlnaHQiOiJJbmZpbml0eSIsIlNtYXJ0Rm9yZWdyb3VuZElzQWN0aXZlIjpmYWxzZSwiSG9yaXpvbnRhbEFsaWdubWVudCI6MiwiVmVydGljYWxBbGlnbm1lbnQiOjAsIlNtYXJ0Rm9yZWdyb3VuZCI6bnVsbCwiQmFja2dyb3VuZEZpbGxUeXBlIjowLCJNYXJnaW4iOnsiJHJlZiI6IjEyNSJ9LCJQYWRkaW5nIjp7IiRyZWYiOiIxMjYifSwiQmFja2dyb3VuZCI6eyIkcmVmIjoiMTI3In0sIklzVmlzaWJsZSI6dHJ1ZSwiV2lkdGgiOjAuMCwiSGVpZ2h0IjowLjAsIkJvcmRlclN0eWxlIjp7IiRpZCI6IjM4MSIsIkxpbmVDb2xvciI6bnVsbCwiTGluZVdlaWdodCI6MC4wLCJMaW5lVHlwZSI6MCwiUGFyZW50U3R5bGUiOm51bGx9LCJQYXJlbnRTdHlsZSI6bnVsbH0sIkRhdGVGb3JtYXQiOnsiJHJlZiI6IjEyOCJ9LCJJc1Zpc2libGUiOnRydWUsIlBhcmVudFN0eWxlIjpudWxsfSwiSW5kZXgiOjEsIlNtYXJ0RHVyYXRpb25BY3RpdmF0ZWQiOnRydWUsIkRhdGVGb3JtYXQiOnsiJHJlZiI6IjEyOCJ9LCJJZCI6Ijg1NWExZTFlLTJkZmMtNGJkZS04ZWM0LTViMjljMDRkZmRkNyIsIkltcG9ydElkIjpudWxsLCJUaXRsZSI6IldITyBSZXBvcnQgb24gQWdlaW5nIGFuZCBIZWFsdGgiLCJOb3RlIjpudWxsLCJIeXBlcmxpbmsiOnsiJGlkIjoiMzgyIiwiQWRkcmVzcyI6bnVsbCwiU3ViQWRkcmVzcyI6bnVsbH0sIklzQ2hhbmdlZCI6ZmFsc2UsIklzTmV3IjpmYWxzZX0seyIkaWQiOiIzODMiLCJHcm91cE5hbWUiOm51bGwsIlN0YXJ0RGF0ZSI6IjIwMTYtMDUtMjZUMjM6NTk6MDBaIiwiRW5kRGF0ZSI6IjIwMTYtMDUtMjZUMjM6NTk6MDBaIiwiUGVyY2VudGFnZUNvbXBsZXRlIjpudWxsLCJTdHlsZSI6eyIkaWQiOiIzODQiLCJTaGFwZSI6NCwiU2hhcGVUaGlja25lc3MiOjMsIkR1cmF0aW9uRm9ybWF0IjoxMCwiSW5jbHVkZU5vbldvcmtpbmdEYXlzSW5EdXJhdGlvbiI6ZmFsc2UsIlBlcmNlbnRhZ2VDb21wbGV0ZVN0eWxlIjp7IiRpZCI6IjM4NSIsIkZvbnRTZXR0aW5ncyI6eyIkaWQiOiIzODYiLCJGb250U2l6ZSI6MTAsIkZvbnROYW1lIjoiQ2FsaWJyaSIsIklzQm9sZCI6ZmFsc2UsIklzSXRhbGljIjpmYWxzZSwiSXNVbmRlcmxpbmVkIjpmYWxzZSwiUGFyZW50U3R5bGUiOm51bGx9LCJBdXRvU2l6ZSI6MCwiRm9yZWdyb3VuZCI6eyIkcmVmIjoiODgifSwiTWF4V2lkdGgiOjIwMC4wLCJNYXhIZWlnaHQiOiJJbmZpbml0eSIsIlNtYXJ0Rm9yZWdyb3VuZElzQWN0aXZlIjpmYWxzZSwiSG9yaXpvbnRhbEFsaWdubWVudCI6MCwiVmVydGljYWxBbGlnbm1lbnQiOjAsIlNtYXJ0Rm9yZWdyb3VuZCI6bnVsbCwiQmFja2dyb3VuZEZpbGxUeXBlIjowLCJNYXJnaW4iOnsiJHJlZiI6IjkwIn0sIlBhZGRpbmciOnsiJHJlZiI6IjkxIn0sIkJhY2tncm91bmQiOnsiJHJlZiI6IjkyIn0sIklzVmlzaWJsZSI6dHJ1ZSwiV2lkdGgiOjAuMCwiSGVpZ2h0IjowLjAsIkJvcmRlclN0eWxlIjp7IiRpZCI6IjM4NyIsIkxpbmVDb2xvciI6bnVsbCwiTGluZVdlaWdodCI6MC4wLCJMaW5lVHlwZSI6MCwiUGFyZW50U3R5bGUiOm51bGx9LCJQYXJlbnRTdHlsZSI6bnVsbH0sIkR1cmF0aW9uU3R5bGUiOnsiJGlkIjoiMzg4IiwiRm9udFNldHRpbmdzIjp7IiRpZCI6IjM4OSIsIkZvbnRTaXplIjoxMCwiRm9udE5hbWUiOiJDYWxpYnJpIiwiSXNCb2xkIjpmYWxzZSwiSXNJdGFsaWMiOmZhbHNlLCJJc1VuZGVybGluZWQiOmZhbHNlLCJQYXJlbnRTdHlsZSI6bnVsbH0sIkF1dG9TaXplIjowLCJGb3JlZ3JvdW5kIjp7IiRyZWYiOiI5NSJ9LCJNYXhXaWR0aCI6MjAwLjAsIk1heEhlaWdodCI6IkluZmluaXR5IiwiU21hcnRGb3JlZ3JvdW5kSXNBY3RpdmUiOmZhbHNlLCJIb3Jpem9udGFsQWxpZ25tZW50IjowLCJWZXJ0aWNhbEFsaWdubWVudCI6MCwiU21hcnRGb3JlZ3JvdW5kIjpudWxsLCJCYWNrZ3JvdW5kRmlsbFR5cGUiOjAsIk1hcmdpbiI6eyIkcmVmIjoiOTcifSwiUGFkZGluZyI6eyIkcmVmIjoiOTgifSwiQmFja2dyb3VuZCI6eyIkcmVmIjoiOTkifSwiSXNWaXNpYmxlIjp0cnVlLCJXaWR0aCI6MC4wLCJIZWlnaHQiOjAuMCwiQm9yZGVyU3R5bGUiOnsiJGlkIjoiMzkwIiwiTGluZUNvbG9yIjpudWxsLCJMaW5lV2VpZ2h0IjowLjAsIkxpbmVUeXBlIjowLCJQYXJlbnRTdHlsZSI6bnVsbH0sIlBhcmVudFN0eWxlIjpudWxsfSwiSG9yaXpvbnRhbENvbm5lY3RvclN0eWxlIjp7IiRpZCI6IjM5MSIsIkxpbmVDb2xvciI6eyIkcmVmIjoiMTAxIn0sIkxpbmVXZWlnaHQiOjAuMCwiTGluZVR5cGUiOjAsIlBhcmVudFN0eWxlIjpudWxsfSwiVmVydGljYWxDb25uZWN0b3JTdHlsZSI6eyIkaWQiOiIzOTIiLCJMaW5lQ29sb3IiOnsiJHJlZiI6IjEwNCJ9LCJMaW5lV2VpZ2h0IjowLjAsIkxpbmVUeXBlIjowLCJQYXJlbnRTdHlsZSI6bnVsbH0sIk1hcmdpbiI6bnVsbCwiU3RhcnREYXRlUG9zaXRpb24iOjMsIkVuZERhdGVQb3NpdGlvbiI6MywiRGF0ZUlzVmlzaWJsZSI6dHJ1ZSwiVGl0bGVQb3NpdGlvbiI6NCwiRHVyYXRpb25Qb3NpdGlvbiI6NiwiUGVyY2VudGFnZUNvbXBsZXRlZFBvc2l0aW9uIjo2LCJTcGFjaW5nIjozLCJJc0JlbG93VGltZWJhbmQiOnRydWUsIlBlcmNlbnRhZ2VDb21wbGV0ZVNoYXBlT3BhY2l0eSI6MzUsIlNoYXBlU3R5bGUiOnsiJGlkIjoiMzkzIiwiTWFyZ2luIjp7IiRyZWYiOiIxMDcifSwiUGFkZGluZyI6eyIkcmVmIjoiMTA4In0sIkJhY2tncm91bmQiOnsiJGlkIjoiMzk0IiwiQ29sb3IiOnsiJGlkIjoiMzk1IiwiQSI6MjU1LCJSIjoyMzQsIkciOjIyLCJCIjozMH19LCJJc1Zpc2libGUiOnRydWUsIldpZHRoIjowLjAsIkhlaWdodCI6MjEuMzMzMzA3MjY2MjM1MzUyLCJCb3JkZXJTdHlsZSI6eyIkaWQiOiIzOTYiLCJMaW5lQ29sb3IiOnsiJHJlZiI6IjExMiJ9LCJMaW5lV2VpZ2h0IjowLjAsIkxpbmVUeXBlIjowLCJQYXJlbnRTdHlsZSI6bnVsbH0sIlBhcmVudFN0eWxlIjpudWxsfSwiVGl0bGVTdHlsZSI6eyIkaWQiOiIzOTciLCJGb250U2V0dGluZ3MiOnsiJGlkIjoiMzk4IiwiRm9udFNpemUiOjE0LCJGb250TmFtZSI6IkNhbGlicmkiLCJJc0JvbGQiOnRydWUsIklzSXRhbGljIjpmYWxzZSwiSXNVbmRlcmxpbmVkIjpmYWxzZSwiUGFyZW50U3R5bGUiOm51bGx9LCJBdXRvU2l6ZSI6MiwiRm9yZWdyb3VuZCI6eyIkaWQiOiIzOTkiLCJDb2xvciI6eyIkaWQiOiI0MDAiLCJBIjoyNTUsIlIiOjAsIkciOjAsIkIiOjB9fSwiTWF4V2lkdGgiOjIyOC4wLCJNYXhIZWlnaHQiOiJJbmZpbml0eSIsIlNtYXJ0Rm9yZWdyb3VuZElzQWN0aXZlIjpmYWxzZSwiSG9yaXpvbnRhbEFsaWdubWVudCI6MCwiVmVydGljYWxBbGlnbm1lbnQiOjAsIlNtYXJ0Rm9yZWdyb3VuZCI6bnVsbCwiQmFja2dyb3VuZEZpbGxUeXBlIjowLCJNYXJnaW4iOnsiJHJlZiI6IjExOCJ9LCJQYWRkaW5nIjp7IiRyZWYiOiIxMTkifSwiQmFja2dyb3VuZCI6eyIkcmVmIjoiMTIwIn0sIklzVmlzaWJsZSI6dHJ1ZSwiV2lkdGgiOjAuMCwiSGVpZ2h0IjowLjAsIkJvcmRlclN0eWxlIjp7IiRpZCI6IjQwMSIsIkxpbmVDb2xvciI6bnVsbCwiTGluZVdlaWdodCI6MC4wLCJMaW5lVHlwZSI6MCwiUGFyZW50U3R5bGUiOm51bGx9LCJQYXJlbnRTdHlsZSI6bnVsbH0sIkRhdGVTdHlsZSI6eyIkaWQiOiI0MDIiLCJGb250U2V0dGluZ3MiOnsiJGlkIjoiNDAzIiwiRm9udFNpemUiOjEzLCJGb250TmFtZSI6IkNhbGlicmkiLCJJc0JvbGQiOmZhbHNlLCJJc0l0YWxpYyI6ZmFsc2UsIklzVW5kZXJsaW5lZCI6ZmFsc2UsIlBhcmVudFN0eWxlIjpudWxsfSwiQXV0b1NpemUiOjIsIkZvcmVncm91bmQiOnsiJGlkIjoiNDA0IiwiQ29sb3IiOnsiJGlkIjoiNDA1IiwiQSI6MjU1LCJSIjo2OCwiRyI6ODQsIkIiOjEwNn19LCJNYXhXaWR0aCI6NzMuMzMzMzA1MzU4ODg2NzE5LCJNYXhIZWlnaHQiOiJJbmZpbml0eSIsIlNtYXJ0Rm9yZWdyb3VuZElzQWN0aXZlIjpmYWxzZSwiSG9yaXpvbnRhbEFsaWdubWVudCI6MiwiVmVydGljYWxBbGlnbm1lbnQiOjAsIlNtYXJ0Rm9yZWdyb3VuZCI6bnVsbCwiQmFja2dyb3VuZEZpbGxUeXBlIjowLCJNYXJnaW4iOnsiJHJlZiI6IjEyNSJ9LCJQYWRkaW5nIjp7IiRyZWYiOiIxMjYifSwiQmFja2dyb3VuZCI6eyIkcmVmIjoiMTI3In0sIklzVmlzaWJsZSI6dHJ1ZSwiV2lkdGgiOjAuMCwiSGVpZ2h0IjowLjAsIkJvcmRlclN0eWxlIjp7IiRpZCI6IjQwNiIsIkxpbmVDb2xvciI6bnVsbCwiTGluZVdlaWdodCI6MC4wLCJMaW5lVHlwZSI6MCwiUGFyZW50U3R5bGUiOm51bGx9LCJQYXJlbnRTdHlsZSI6bnVsbH0sIkRhdGVGb3JtYXQiOnsiJHJlZiI6IjEyOCJ9LCJJc1Zpc2libGUiOnRydWUsIlBhcmVudFN0eWxlIjpudWxsfSwiSW5kZXgiOjIsIlNtYXJ0RHVyYXRpb25BY3RpdmF0ZWQiOnRydWUsIkRhdGVGb3JtYXQiOnsiJHJlZiI6IjEyOCJ9LCJJZCI6ImMwNTc1MDY1LTQ5ZjAtNDg3Yi04YWRlLThhYTFjMDIxOTg2MSIsIkltcG9ydElkIjpudWxsLCJUaXRsZSI6IldITyBHbG9iYWwgU3RyYXRlZ3kgYW5kIEFjdGlvbiBQbGFuIiwiTm90ZSI6bnVsbCwiSHlwZXJsaW5rIjp7IiRpZCI6IjQwNyIsIkFkZHJlc3MiOm51bGwsIlN1YkFkZHJlc3MiOm51bGx9LCJJc0NoYW5nZWQiOmZhbHNlLCJJc05ldyI6ZmFsc2V9LHsiJGlkIjoiNDA4IiwiR3JvdXBOYW1lIjpudWxsLCJTdGFydERhdGUiOiIyMDE1LTEwLTIxVDIzOjU5OjAwWiIsIkVuZERhdGUiOiIyMDE1LTEwLTIxVDIzOjU5OjAwWiIsIlBlcmNlbnRhZ2VDb21wbGV0ZSI6bnVsbCwiU3R5bGUiOnsiJGlkIjoiNDA5IiwiU2hhcGUiOjQsIlNoYXBlVGhpY2tuZXNzIjozLCJEdXJhdGlvbkZvcm1hdCI6MTAsIkluY2x1ZGVOb25Xb3JraW5nRGF5c0luRHVyYXRpb24iOmZhbHNlLCJQZXJjZW50YWdlQ29tcGxldGVTdHlsZSI6eyIkaWQiOiI0MTAiLCJGb250U2V0dGluZ3MiOnsiJGlkIjoiNDExIiwiRm9udFNpemUiOjEwLCJGb250TmFtZSI6IkNhbGlicmkiLCJJc0JvbGQiOmZhbHNlLCJJc0l0YWxpYyI6ZmFsc2UsIklzVW5kZXJsaW5lZCI6ZmFsc2UsIlBhcmVudFN0eWxlIjpudWxsfSwiQXV0b1NpemUiOjAsIkZvcmVncm91bmQiOnsiJHJlZiI6Ijg4In0sIk1heFdpZHRoIjoyMDAuMCwiTWF4SGVpZ2h0IjoiSW5maW5pdHkiLCJTbWFydEZvcmVncm91bmRJc0FjdGl2ZSI6ZmFsc2UsIkhvcml6b250YWxBbGlnbm1lbnQiOjAsIlZlcnRpY2FsQWxpZ25tZW50IjowLCJTbWFydEZvcmVncm91bmQiOm51bGwsIkJhY2tncm91bmRGaWxsVHlwZSI6MCwiTWFyZ2luIjp7IiRyZWYiOiI5MCJ9LCJQYWRkaW5nIjp7IiRyZWYiOiI5MSJ9LCJCYWNrZ3JvdW5kIjp7IiRyZWYiOiI5MiJ9LCJJc1Zpc2libGUiOnRydWUsIldpZHRoIjowLjAsIkhlaWdodCI6MC4wLCJCb3JkZXJTdHlsZSI6eyIkaWQiOiI0MTIiLCJMaW5lQ29sb3IiOm51bGwsIkxpbmVXZWlnaHQiOjAuMCwiTGluZVR5cGUiOjAsIlBhcmVudFN0eWxlIjpudWxsfSwiUGFyZW50U3R5bGUiOm51bGx9LCJEdXJhdGlvblN0eWxlIjp7IiRpZCI6IjQxMyIsIkZvbnRTZXR0aW5ncyI6eyIkaWQiOiI0MTQiLCJGb250U2l6ZSI6MTAsIkZvbnROYW1lIjoiQ2FsaWJyaSIsIklzQm9sZCI6ZmFsc2UsIklzSXRhbGljIjpmYWxzZSwiSXNVbmRlcmxpbmVkIjpmYWxzZSwiUGFyZW50U3R5bGUiOm51bGx9LCJBdXRvU2l6ZSI6MCwiRm9yZWdyb3VuZCI6eyIkcmVmIjoiOTUifSwiTWF4V2lkdGgiOjIwMC4wLCJNYXhIZWlnaHQiOiJJbmZpbml0eSIsIlNtYXJ0Rm9yZWdyb3VuZElzQWN0aXZlIjpmYWxzZSwiSG9yaXpvbnRhbEFsaWdubWVudCI6MCwiVmVydGljYWxBbGlnbm1lbnQiOjAsIlNtYXJ0Rm9yZWdyb3VuZCI6bnVsbCwiQmFja2dyb3VuZEZpbGxUeXBlIjowLCJNYXJnaW4iOnsiJHJlZiI6Ijk3In0sIlBhZGRpbmciOnsiJHJlZiI6Ijk4In0sIkJhY2tncm91bmQiOnsiJHJlZiI6Ijk5In0sIklzVmlzaWJsZSI6dHJ1ZSwiV2lkdGgiOjAuMCwiSGVpZ2h0IjowLjAsIkJvcmRlclN0eWxlIjp7IiRpZCI6IjQxNSIsIkxpbmVDb2xvciI6bnVsbCwiTGluZVdlaWdodCI6MC4wLCJMaW5lVHlwZSI6MCwiUGFyZW50U3R5bGUiOm51bGx9LCJQYXJlbnRTdHlsZSI6bnVsbH0sIkhvcml6b250YWxDb25uZWN0b3JTdHlsZSI6eyIkaWQiOiI0MTYiLCJMaW5lQ29sb3IiOnsiJHJlZiI6IjEwMSJ9LCJMaW5lV2VpZ2h0IjowLjAsIkxpbmVUeXBlIjowLCJQYXJlbnRTdHlsZSI6bnVsbH0sIlZlcnRpY2FsQ29ubmVjdG9yU3R5bGUiOnsiJGlkIjoiNDE3IiwiTGluZUNvbG9yIjp7IiRyZWYiOiIxMDQifSwiTGluZVdlaWdodCI6MC4wLCJMaW5lVHlwZSI6MCwiUGFyZW50U3R5bGUiOm51bGx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QxOCIsIk1hcmdpbiI6eyIkcmVmIjoiMTA3In0sIlBhZGRpbmciOnsiJHJlZiI6IjEwOCJ9LCJCYWNrZ3JvdW5kIjp7IiRpZCI6IjQxOSIsIkNvbG9yIjp7IiRpZCI6IjQyMCIsIkEiOjI1NSwiUiI6NDcsIkciOjU0LCJCIjoxNTN9fSwiSXNWaXNpYmxlIjp0cnVlLCJXaWR0aCI6MC4wLCJIZWlnaHQiOjIxLjMzMzMwNzI2NjIzNTM1MiwiQm9yZGVyU3R5bGUiOnsiJGlkIjoiNDIxIiwiTGluZUNvbG9yIjp7IiRyZWYiOiIxMTIifSwiTGluZVdlaWdodCI6MC4wLCJMaW5lVHlwZSI6MCwiUGFyZW50U3R5bGUiOm51bGx9LCJQYXJlbnRTdHlsZSI6bnVsbH0sIlRpdGxlU3R5bGUiOnsiJGlkIjoiNDIyIiwiRm9udFNldHRpbmdzIjp7IiRpZCI6IjQyMyIsIkZvbnRTaXplIjoxNCwiRm9udE5hbWUiOiJDYWxpYnJpIiwiSXNCb2xkIjp0cnVlLCJJc0l0YWxpYyI6ZmFsc2UsIklzVW5kZXJsaW5lZCI6ZmFsc2UsIlBhcmVudFN0eWxlIjpudWxsfSwiQXV0b1NpemUiOjIsIkZvcmVncm91bmQiOnsiJGlkIjoiNDI0IiwiQ29sb3IiOnsiJGlkIjoiNDI1IiwiQSI6MjU1LCJSIjowLCJHIjowLCJCIjowfX0sIk1heFdpZHRoIjoyMTYuMCwiTWF4SGVpZ2h0IjoiSW5maW5pdHkiLCJTbWFydEZvcmVncm91bmRJc0FjdGl2ZSI6ZmFsc2UsIkhvcml6b250YWxBbGlnbm1lbnQiOjAsIlZlcnRpY2FsQWxpZ25tZW50IjowLCJTbWFydEZvcmVncm91bmQiOm51bGwsIkJhY2tncm91bmRGaWxsVHlwZSI6MCwiTWFyZ2luIjp7IiRyZWYiOiIxMTgifSwiUGFkZGluZyI6eyIkcmVmIjoiMTE5In0sIkJhY2tncm91bmQiOnsiJHJlZiI6IjEyMCJ9LCJJc1Zpc2libGUiOnRydWUsIldpZHRoIjowLjAsIkhlaWdodCI6MC4wLCJCb3JkZXJTdHlsZSI6eyIkaWQiOiI0MjYiLCJMaW5lQ29sb3IiOm51bGwsIkxpbmVXZWlnaHQiOjAuMCwiTGluZVR5cGUiOjAsIlBhcmVudFN0eWxlIjpudWxsfSwiUGFyZW50U3R5bGUiOm51bGx9LCJEYXRlU3R5bGUiOnsiJGlkIjoiNDI3IiwiRm9udFNldHRpbmdzIjp7IiRpZCI6IjQyOCIsIkZvbnRTaXplIjoxMywiRm9udE5hbWUiOiJDYWxpYnJpIiwiSXNCb2xkIjpmYWxzZSwiSXNJdGFsaWMiOmZhbHNlLCJJc1VuZGVybGluZWQiOmZhbHNlLCJQYXJlbnRTdHlsZSI6bnVsbH0sIkF1dG9TaXplIjoyLCJGb3JlZ3JvdW5kIjp7IiRpZCI6IjQyOSIsIkNvbG9yIjp7IiRpZCI6IjQzMCIsIkEiOjI1NSwiUiI6NjgsIkciOjg0LCJCIjoxMDZ9fSwiTWF4V2lkdGgiOjkzLjMzMzMwNTM1ODg4NjcxOSwiTWF4SGVpZ2h0IjoiSW5maW5pdHkiLCJTbWFydEZvcmVncm91bmRJc0FjdGl2ZSI6ZmFsc2UsIkhvcml6b250YWxBbGlnbm1lbnQiOjIsIlZlcnRpY2FsQWxpZ25tZW50IjowLCJTbWFydEZvcmVncm91bmQiOm51bGwsIkJhY2tncm91bmRGaWxsVHlwZSI6MCwiTWFyZ2luIjp7IiRyZWYiOiIxMjUifSwiUGFkZGluZyI6eyIkcmVmIjoiMTI2In0sIkJhY2tncm91bmQiOnsiJHJlZiI6IjEyNyJ9LCJJc1Zpc2libGUiOnRydWUsIldpZHRoIjowLjAsIkhlaWdodCI6MC4wLCJCb3JkZXJTdHlsZSI6eyIkaWQiOiI0MzEiLCJMaW5lQ29sb3IiOm51bGwsIkxpbmVXZWlnaHQiOjAuMCwiTGluZVR5cGUiOjAsIlBhcmVudFN0eWxlIjpudWxsfSwiUGFyZW50U3R5bGUiOm51bGx9LCJEYXRlRm9ybWF0Ijp7IiRyZWYiOiIxMjgifSwiSXNWaXNpYmxlIjp0cnVlLCJQYXJlbnRTdHlsZSI6bnVsbH0sIkluZGV4IjozLCJTbWFydER1cmF0aW9uQWN0aXZhdGVkIjp0cnVlLCJEYXRlRm9ybWF0Ijp7IiRyZWYiOiIxMjgifSwiSWQiOiIxYjE1YWJiOC1hNTFlLTQ3ZTUtOGM4Yi01YWFlNTIzOWViOWEiLCJJbXBvcnRJZCI6bnVsbCwiVGl0bGUiOiJVTiBTdXN0YWluYWJsZSBEZXZlbG9wbWVudCBHb2FscyIsIk5vdGUiOm51bGwsIkh5cGVybGluayI6eyIkaWQiOiI0MzIiLCJBZGRyZXNzIjpudWxsLCJTdWJBZGRyZXNzIjpudWxsfSwiSXNDaGFuZ2VkIjpmYWxzZSwiSXNOZXciOmZhbHNlfSx7IiRpZCI6IjQzMyIsIkdyb3VwTmFtZSI6bnVsbCwiU3RhcnREYXRlIjoiMjAxNy0xMS0yMFQyMzo1OTowMFoiLCJFbmREYXRlIjoiMjAxNy0xMS0yMFQyMzo1OTowMFoiLCJQZXJjZW50YWdlQ29tcGxldGUiOm51bGwsIlN0eWxlIjp7IiRpZCI6IjQzNCIsIlNoYXBlIjo0LCJTaGFwZVRoaWNrbmVzcyI6MywiRHVyYXRpb25Gb3JtYXQiOjEwLCJJbmNsdWRlTm9uV29ya2luZ0RheXNJbkR1cmF0aW9uIjpmYWxzZSwiUGVyY2VudGFnZUNvbXBsZXRlU3R5bGUiOnsiJGlkIjoiNDM1IiwiRm9udFNldHRpbmdzIjp7IiRpZCI6IjQzNiIsIkZvbnRTaXplIjoxMCwiRm9udE5hbWUiOiJDYWxpYnJpIiwiSXNCb2xkIjpmYWxzZSwiSXNJdGFsaWMiOmZhbHNlLCJJc1VuZGVybGluZWQiOmZhbHNlLCJQYXJlbnRTdHlsZSI6bnVsbH0sIkF1dG9TaXplIjowLCJGb3JlZ3JvdW5kIjp7IiRyZWYiOiI4OCJ9LCJNYXhXaWR0aCI6MjAwLjAsIk1heEhlaWdodCI6IkluZmluaXR5IiwiU21hcnRGb3JlZ3JvdW5kSXNBY3RpdmUiOmZhbHNlLCJIb3Jpem9udGFsQWxpZ25tZW50IjowLCJWZXJ0aWNhbEFsaWdubWVudCI6MCwiU21hcnRGb3JlZ3JvdW5kIjpudWxsLCJCYWNrZ3JvdW5kRmlsbFR5cGUiOjAsIk1hcmdpbiI6eyIkcmVmIjoiOTAifSwiUGFkZGluZyI6eyIkcmVmIjoiOTEifSwiQmFja2dyb3VuZCI6eyIkcmVmIjoiOTIifSwiSXNWaXNpYmxlIjp0cnVlLCJXaWR0aCI6MC4wLCJIZWlnaHQiOjAuMCwiQm9yZGVyU3R5bGUiOnsiJGlkIjoiNDM3IiwiTGluZUNvbG9yIjpudWxsLCJMaW5lV2VpZ2h0IjowLjAsIkxpbmVUeXBlIjowLCJQYXJlbnRTdHlsZSI6bnVsbH0sIlBhcmVudFN0eWxlIjpudWxsfSwiRHVyYXRpb25TdHlsZSI6eyIkaWQiOiI0MzgiLCJGb250U2V0dGluZ3MiOnsiJGlkIjoiNDM5IiwiRm9udFNpemUiOjEwLCJGb250TmFtZSI6IkNhbGlicmkiLCJJc0JvbGQiOmZhbHNlLCJJc0l0YWxpYyI6ZmFsc2UsIklzVW5kZXJsaW5lZCI6ZmFsc2UsIlBhcmVudFN0eWxlIjpudWxsfSwiQXV0b1NpemUiOjAsIkZvcmVncm91bmQiOnsiJHJlZiI6Ijk1In0sIk1heFdpZHRoIjoyMDAuMCwiTWF4SGVpZ2h0IjoiSW5maW5pdHkiLCJTbWFydEZvcmVncm91bmRJc0FjdGl2ZSI6ZmFsc2UsIkhvcml6b250YWxBbGlnbm1lbnQiOjAsIlZlcnRpY2FsQWxpZ25tZW50IjowLCJTbWFydEZvcmVncm91bmQiOm51bGwsIkJhY2tncm91bmRGaWxsVHlwZSI6MCwiTWFyZ2luIjp7IiRyZWYiOiI5NyJ9LCJQYWRkaW5nIjp7IiRyZWYiOiI5OCJ9LCJCYWNrZ3JvdW5kIjp7IiRyZWYiOiI5OSJ9LCJJc1Zpc2libGUiOnRydWUsIldpZHRoIjowLjAsIkhlaWdodCI6MC4wLCJCb3JkZXJTdHlsZSI6eyIkaWQiOiI0NDAiLCJMaW5lQ29sb3IiOm51bGwsIkxpbmVXZWlnaHQiOjAuMCwiTGluZVR5cGUiOjAsIlBhcmVudFN0eWxlIjpudWxsfSwiUGFyZW50U3R5bGUiOm51bGx9LCJIb3Jpem9udGFsQ29ubmVjdG9yU3R5bGUiOnsiJGlkIjoiNDQxIiwiTGluZUNvbG9yIjp7IiRyZWYiOiIxMDEifSwiTGluZVdlaWdodCI6MC4wLCJMaW5lVHlwZSI6MCwiUGFyZW50U3R5bGUiOm51bGx9LCJWZXJ0aWNhbENvbm5lY3RvclN0eWxlIjp7IiRpZCI6IjQ0MiIsIkxpbmVDb2xvciI6eyIkcmVmIjoiMTA0In0sIkxpbmVXZWlnaHQiOjAuMCwiTGluZVR5cGUiOjAsIlBhcmVudFN0eWxlIjpudWxsfSwiTWFyZ2luIjpudWxsLCJTdGFydERhdGVQb3NpdGlvbiI6MywiRW5kRGF0ZVBvc2l0aW9uIjozLCJEYXRlSXNWaXNpYmxlIjp0cnVlLCJUaXRsZVBvc2l0aW9uIjo0LCJEdXJhdGlvblBvc2l0aW9uIjo2LCJQZXJjZW50YWdlQ29tcGxldGVkUG9zaXRpb24iOjYsIlNwYWNpbmciOjMsIklzQmVsb3dUaW1lYmFuZCI6dHJ1ZSwiUGVyY2VudGFnZUNvbXBsZXRlU2hhcGVPcGFjaXR5IjozNSwiU2hhcGVTdHlsZSI6eyIkaWQiOiI0NDMiLCJNYXJnaW4iOnsiJHJlZiI6IjEwNyJ9LCJQYWRkaW5nIjp7IiRyZWYiOiIxMDgifSwiQmFja2dyb3VuZCI6eyIkaWQiOiI0NDQiLCJDb2xvciI6eyIkaWQiOiI0NDUiLCJBIjoyNTUsIlIiOjIzNCwiRyI6MjIsIkIiOjMwfX0sIklzVmlzaWJsZSI6dHJ1ZSwiV2lkdGgiOjAuMCwiSGVpZ2h0IjoyMS4zMzMzMDcyNjYyMzUzNTIsIkJvcmRlclN0eWxlIjp7IiRpZCI6IjQ0NiIsIkxpbmVDb2xvciI6eyIkcmVmIjoiMTEyIn0sIkxpbmVXZWlnaHQiOjAuMCwiTGluZVR5cGUiOjAsIlBhcmVudFN0eWxlIjpudWxsfSwiUGFyZW50U3R5bGUiOm51bGx9LCJUaXRsZVN0eWxlIjp7IiRpZCI6IjQ0NyIsIkZvbnRTZXR0aW5ncyI6eyIkaWQiOiI0NDgiLCJGb250U2l6ZSI6MTQsIkZvbnROYW1lIjoiQ2FsaWJyaSIsIklzQm9sZCI6dHJ1ZSwiSXNJdGFsaWMiOmZhbHNlLCJJc1VuZGVybGluZWQiOmZhbHNlLCJQYXJlbnRTdHlsZSI6bnVsbH0sIkF1dG9TaXplIjoyLCJGb3JlZ3JvdW5kIjp7IiRpZCI6IjQ0OSIsIkNvbG9yIjp7IiRpZCI6IjQ1MCIsIkEiOjI1NSwiUiI6MCwiRyI6MCwiQiI6MH19LCJNYXhXaWR0aCI6MjE2LjAsIk1heEhlaWdodCI6IkluZmluaXR5IiwiU21hcnRGb3JlZ3JvdW5kSXNBY3RpdmUiOmZhbHNlLCJIb3Jpem9udGFsQWxpZ25tZW50IjowLCJWZXJ0aWNhbEFsaWdubWVudCI6MCwiU21hcnRGb3JlZ3JvdW5kIjpudWxsLCJCYWNrZ3JvdW5kRmlsbFR5cGUiOjAsIk1hcmdpbiI6eyIkcmVmIjoiMTE4In0sIlBhZGRpbmciOnsiJHJlZiI6IjExOSJ9LCJCYWNrZ3JvdW5kIjp7IiRyZWYiOiIxMjAifSwiSXNWaXNpYmxlIjp0cnVlLCJXaWR0aCI6MC4wLCJIZWlnaHQiOjAuMCwiQm9yZGVyU3R5bGUiOnsiJGlkIjoiNDUxIiwiTGluZUNvbG9yIjpudWxsLCJMaW5lV2VpZ2h0IjowLjAsIkxpbmVUeXBlIjowLCJQYXJlbnRTdHlsZSI6bnVsbH0sIlBhcmVudFN0eWxlIjpudWxsfSwiRGF0ZVN0eWxlIjp7IiRpZCI6IjQ1MiIsIkZvbnRTZXR0aW5ncyI6eyIkaWQiOiI0NTMiLCJGb250U2l6ZSI6MTMsIkZvbnROYW1lIjoiQ2FsaWJyaSIsIklzQm9sZCI6ZmFsc2UsIklzSXRhbGljIjpmYWxzZSwiSXNVbmRlcmxpbmVkIjpmYWxzZSwiUGFyZW50U3R5bGUiOm51bGx9LCJBdXRvU2l6ZSI6MiwiRm9yZWdyb3VuZCI6eyIkaWQiOiI0NTQiLCJDb2xvciI6eyIkaWQiOiI0NTUiLCJBIjoyNTUsIlIiOjY4LCJHIjo4NCwiQiI6MTA2fX0sIk1heFdpZHRoIjoxMDYuNjY2Njk0NjQxMTEzMjgsIk1heEhlaWdodCI6IkluZmluaXR5IiwiU21hcnRGb3JlZ3JvdW5kSXNBY3RpdmUiOmZhbHNlLCJIb3Jpem9udGFsQWxpZ25tZW50IjoyLCJWZXJ0aWNhbEFsaWdubWVudCI6MCwiU21hcnRGb3JlZ3JvdW5kIjpudWxsLCJCYWNrZ3JvdW5kRmlsbFR5cGUiOjAsIk1hcmdpbiI6eyIkcmVmIjoiMTI1In0sIlBhZGRpbmciOnsiJHJlZiI6IjEyNiJ9LCJCYWNrZ3JvdW5kIjp7IiRyZWYiOiIxMjcifSwiSXNWaXNpYmxlIjp0cnVlLCJXaWR0aCI6MC4wLCJIZWlnaHQiOjAuMCwiQm9yZGVyU3R5bGUiOnsiJGlkIjoiNDU2IiwiTGluZUNvbG9yIjpudWxsLCJMaW5lV2VpZ2h0IjowLjAsIkxpbmVUeXBlIjowLCJQYXJlbnRTdHlsZSI6bnVsbH0sIlBhcmVudFN0eWxlIjpudWxsfSwiRGF0ZUZvcm1hdCI6eyIkcmVmIjoiMTI4In0sIklzVmlzaWJsZSI6dHJ1ZSwiUGFyZW50U3R5bGUiOm51bGx9LCJJbmRleCI6MTAsIlNtYXJ0RHVyYXRpb25BY3RpdmF0ZWQiOnRydWUsIkRhdGVGb3JtYXQiOnsiJHJlZiI6IjEyOCJ9LCJJZCI6ImE2ZTRmNzZlLTQ0ODQtNDM2ZS1iNjQwLTNjMmY0OGVjMjY1YyIsIkltcG9ydElkIjpudWxsLCJUaXRsZSI6IldITyBEcmFmdCBHUFcxMyBQbGFuIDIwMTnigJMyMDIzIiwiTm90ZSI6bnVsbCwiSHlwZXJsaW5rIjp7IiRpZCI6IjQ1NyIsIkFkZHJlc3MiOm51bGwsIlN1YkFkZHJlc3MiOm51bGx9LCJJc0NoYW5nZWQiOmZhbHNlLCJJc05ldyI6ZmFsc2V9XSwiU3dpbWxhbmVzIjpbXSwiTXNQcm9qZWN0SXRlbXNUcmVlIjp7IiRpZCI6IjQ1OCIsIlJvb3QiOnsiSW1wb3J0SWQiOm51bGwsIklzSW1wb3J0ZWQiOmZhbHNlLCJDaGlsZHJlbiI6W119fSwiTWV0YWRhdGEiOnsiJGlkIjoiNDU5IiwiUmVjZW50Q29sb3JzQ29sbGVjdGlvbiI6IltdIn0sIlNldHRpbmdzIjp7IiRpZCI6IjQ2MCIsIkltcGFPcHRpb25zIjp7IiRpZCI6IjQ2MSIsIkxlZnRUb1JpZ2h0IjpmYWxzZSwiUGF5bG9hZE9wdGlvbnMiOjJ9LCJVc2VDb21wcmVzc2lvbiI6ZmFsc2UsIkNvbXByZXNpb25QZXJjZW50YWdlIjo1MC4wLCJJbmFjdGl2ZUludGVydmFsV2lkdGhUaHJlc2hvbGQiOjMwLjAsIkluYWN0aXZlSW50ZXJ2YWxXaWR0aCI6MS4wLCJTcGxpdFRhc2tzIjpmYWxzZSwiVXNlQ2x1c3RlciI6ZmFsc2UsIkVwc2lsb24iOjAuMCwiTWluUG9pbnRzVG9Gb3JtQUNsdXN0ZXIiOjIsIkdlbmVyYXRlSW52aXNpYmxlU2hhcGVzIjpmYWxzZSwiU21hcnRUaW1lbGluZVRhc2tQZXJjZW50YWdlRml0IjpmYWxzZX0sIklzTmV3Ijp0cnVlLCJJbXBvcnRUeXBlIjowLCJGaWxlUGF0aCI6bnVsbCwiVGltZUNvbmZpZ3VyYXRpb24iOnsiJGlkIjoiNDYyIiwiVXNlVGltZSI6ZmFsc2UsIldvcmtEYXlTdGFydCI6IjAwOjAwOjAwIiwiV29ya0RheUVuZCI6IjIzOjU5OjAwIn0sIkxhc3RVc2VkVGVtcGxhdGVJZCI6IjlhMWI2YzdkLTRhYjEtNDc3ZC04OTM4LTQwMjExYThkZjYzNyJ9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W4tVVMiLCJTdHlsZU5hbWUiOm51bGwsIlZlcnNpb24iOnsiJGlkIjoiMiIsIlZlcnNpb24iOiIzLjIuMCIsIk9yaWdpbmFsQXNzZW1ibHlWZXJzaW9uIjoiMy4xNy4wNC4wMCIsIkVkaXRpb24iOiJQbHVzIiwiSXNQbHVzRWRpdGlvbiI6dHJ1ZSwiSXNQcm9FZGl0aW9uIjpmYWxzZX0sIkVmZmVjdCI6MSwiU3R5bGUiOnsiJGlkIjoiMyIsIlRpbWViYW5kU3R5bGUiOnsiJGlkIjoiNCIsIlNjYWxlTWFya2luZyI6MCwiU2hhcGUiOjAsIlNoYXBlU3R5bGUiOnsiJGlkIjoiNSIsIk1hcmdpbiI6eyIkaWQiOiI2IiwiVG9wIjowLCJMZWZ0IjoxMiwiUmlnaHQiOjEyLCJCb3R0b20iOjB9LCJQYWRkaW5nIjp7IiRpZCI6IjciLCJUb3AiOjcsIkxlZnQiOjAsIlJpZ2h0IjowLCJCb3R0b20iOjd9LCJCYWNrZ3JvdW5kIjp7IiRpZCI6IjgiLCJDb2xvciI6eyIkaWQiOiI5IiwiQSI6MjU1LCJSIjo2OCwiRyI6ODQsIkIiOjEwNn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yNCwiRm9udE5hbWUiOiJDYWxpYnJpIiwiSXNCb2xkIjp0cnVlLCJJc0l0YWxpYyI6ZmFsc2UsIklzVW5kZXJsaW5lZCI6ZmFsc2UsIlBhcmVudFN0eWxlIjpudWxsfSwiQXV0b1NpemUiOjAsIkZvcmVncm91bmQiOnsiJGlkIjoiMTUiLCJDb2xvciI6eyIkaWQiOiIxNi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TciLCJUb3AiOjAsIkxlZnQiOjAsIlJpZ2h0IjoyNSwiQm90dG9tIjowfSwiUGFkZGluZyI6eyIkaWQiOiIxOCIsIlRvcCI6MCwiTGVmdCI6MCwiUmlnaHQiOjAsIkJvdHRvbSI6MH0sIkJhY2tncm91bmQiOnsiJGlkIjoiMTkiLCJDb2xvciI6eyIkaWQiOiIyMCIsIkEiOjg5LCJSIjowLCJHIjowLCJCIjowfX0sIklzVmlzaWJsZSI6dHJ1ZSwiV2lkdGgiOjAuMCwiSGVpZ2h0IjowLjAsIkJvcmRlclN0eWxlIjpudWxsLCJQYXJlbnRTdHlsZSI6bnVsbH0sIkxlZnRFbmRDYXBzU3R5bGUiOnsiJGlkIjoiMjEiLCJGb250U2V0dGluZ3MiOnsiJGlkIjoiMjIiLCJGb250U2l6ZSI6MjQsIkZvbnROYW1lIjoiQ2FsaWJyaSIsIklzQm9sZCI6dHJ1ZSwiSXNJdGFsaWMiOmZhbHNlLCJJc1VuZGVybGluZWQiOmZhbHNlLCJQYXJlbnRTdHlsZSI6bnVsbH0sIkF1dG9TaXplIjowLCJGb3JlZ3JvdW5kIjp7IiRpZCI6IjIzIiwiQ29sb3IiOnsiJGlkIjoiMjQ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I1IiwiVG9wIjowLCJMZWZ0IjoyNSwiUmlnaHQiOjAsIkJvdHRvbSI6MH0sIlBhZGRpbmciOnsiJGlkIjoiMjYiLCJUb3AiOjAsIkxlZnQiOjAsIlJpZ2h0IjowLCJCb3R0b20iOjB9LCJCYWNrZ3JvdW5kIjp7IiRpZCI6IjI3IiwiQ29sb3IiOnsiJHJlZiI6IjIwIn19LCJJc1Zpc2libGUiOnRydWUsIldpZHRoIjowLjAsIkhlaWdodCI6MC4wLCJCb3JkZXJTdHlsZSI6bnVsbCwiUGFyZW50U3R5bGUiOm51bGx9LCJUb2RheVRleHRTdHlsZSI6eyIkaWQiOiIyOCIsIkZvbnRTZXR0aW5ncyI6eyIkaWQiOiIyOSIsIkZvbnRTaXplIjoxMiwiRm9udE5hbWUiOiJDYWxpYnJpIiwiSXNCb2xkIjpmYWxzZSwiSXNJdGFsaWMiOmZhbHNlLCJJc1VuZGVybGluZWQiOmZhbHNlLCJQYXJlbnRTdHlsZSI6bnVsbH0sIkF1dG9TaXplIjowLCJGb3JlZ3JvdW5kIjp7IiRpZCI6IjMwIiwiQ29sb3IiOnsiJGlkIjoiMzE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y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NDQiLCJUb3AiOjAsIkxlZnQiOjUsIlJpZ2h0IjowLCJCb3R0b20iOjB9LCJQYWRkaW5nIjp7IiRpZCI6IjQ1IiwiVG9wIjowLCJMZWZ0IjowLCJSaWdodCI6MCwiQm90dG9tIjowfSwiQmFja2dyb3VuZCI6eyIkaWQiOiI0NiIsIkNvbG9yIjp7IiRyZWYiOiIyMCJ9fSwiSXNWaXNpYmxlIjp0cnVlLCJXaWR0aCI6MC4wLCJIZWlnaHQiOjAuMCwiQm9yZGVyU3R5bGUiOm51bGwsIlBhcmVudFN0eWxlIjpudWxsfSwiRWxhcHNlZFRpbWVCYWNrZ3JvdW5kIjp7IiRpZCI6IjQ3IiwiQ29sb3IiOnsiJGlkIjoiNDgiLCJBIjoxOTEsIlIiOjIzNywiRyI6MTI1LCJCIjo0OX19LCJBcHBlbmRZZWFyT25ZZWFyQ2hhbmdlIjp0cnVlLCJFbGFwc2VkVGltZUZvcm1hdCI6MiwiVG9kYXlNYXJrZXJQb3NpdGlvbiI6MCwiUXVpY2tQb3NpdGlvbiI6MywiQWJzb2x1dGVQb3NpdGlvbiI6NDQxLjAsIk1hcmdpbiI6eyIkaWQiOiI0OSIsIlRvcCI6MCwiTGVmdCI6MTAsIlJpZ2h0IjoxMCwiQm90dG9tIjowfSwiUGFkZGluZyI6eyIkaWQiOiI1MCIsIlRvcCI6MCwiTGVmdCI6MCwiUmlnaHQiOjAsIkJvdHRvbSI6MH0sIkJhY2tncm91bmQiOnsiJGlkIjoiNTEiLCJDb2xvciI6eyIkaWQiOiI1MiIsIkEiOjI1NSwiUiI6MzEsIkciOjczLCJCIjoxMjV9fSwiSXNWaXNpYmxlIjp0cnVlLCJXaWR0aCI6MC4wLCJIZWlnaHQiOjAuMCwiQm9yZGVyU3R5bGUiOm51bGwsIlBhcmVudFN0eWxlIjpudWxsfSwiRGVmYXVsdE1pbGVzdG9uZVN0eWxlIjp7IiRpZCI6IjUzIiwiU2hhcGUiOjAsIkNvbm5lY3Rvck1hcmdpbiI6eyIkaWQiOiI1NCIsIlRvcCI6MCwiTGVmdCI6MiwiUmlnaHQiOjIsIkJvdHRvbSI6MH0sIkNvbm5lY3RvclN0eWxlIjp7IiRpZCI6IjU1IiwiTGluZUNvbG9yIjp7IiRpZCI6IjU2IiwiJHR5cGUiOiJOTFJFLkNvbW1vbi5Eb20uU29saWRDb2xvckJydXNoLCBOTFJFLkNvbW1vbiIsIkNvbG9yIjp7IiRpZCI6IjU3IiwiQSI6MTI3LCJSIjozMSwiRyI6NzMsIkIiOjEyNn19LCJMaW5lV2VpZ2h0IjoxLjAsIkxpbmVUeXBlIjowLCJQYXJlbnRTdHlsZSI6bnVsbH0sIklzQmVsb3dUaW1lYmFuZCI6ZmFsc2UsIlBvc2l0aW9uT25UYXNrIjowLCJIaWRlRGF0ZSI6ZmFsc2UsIlNoYXBlU2l6ZSI6MSwiU3BhY2luZyI6MS4wLCJQYWRkaW5nIjp7IiRpZCI6IjU4IiwiVG9wIjo3LCJMZWZ0IjozLCJSaWdodCI6MCwiQm90dG9tIjoyfSwiU2hhcGVTdHlsZSI6eyIkaWQiOiI1OSIsIk1hcmdpbiI6eyIkaWQiOiI2MCIsIlRvcCI6MCwiTGVmdCI6MCwiUmlnaHQiOjAsIkJvdHRvbSI6MH0sIlBhZGRpbmciOnsiJGlkIjoiNjEiLCJUb3AiOjAsIkxlZnQiOjAsIlJpZ2h0IjowLCJCb3R0b20iOjB9LCJCYWNrZ3JvdW5kIjp7IiRpZCI6IjYyIiwiQ29sb3IiOnsiJGlkIjoiNjMiLCJBIjoyNTUsIlIiOjI1NCwiRyI6MTg2LCJCIjoxMH19LCJJc1Zpc2libGUiOnRydWUsIldpZHRoIjoxOC4wLCJIZWlnaHQiOjIwLjAsIkJvcmRlclN0eWxlIjp7IiRpZCI6IjY0IiwiTGluZUNvbG9yIjp7IiRpZCI6IjY1IiwiJHR5cGUiOiJOTFJFLkNvbW1vbi5Eb20uU29saWRDb2xvckJydXNoLCBOTFJFLkNvbW1vbiIsIkNvbG9yIjp7IiRpZCI6IjY2IiwiQSI6MjU1LCJSIjoyNTUsIkciOjAsIkIiOjB9fSwiTGluZVdlaWdodCI6MC4wLCJMaW5lVHlwZSI6MCwiUGFyZW50U3R5bGUiOm51bGx9LCJQYXJlbnRTdHlsZSI6bnVsbH0sIlRpdGxlU3R5bGUiOnsiJGlkIjoiNjciLCJGb250U2V0dGluZ3MiOnsiJGlkIjoiNjgiLCJGb250U2l6ZSI6MTEsIkZvbnROYW1lIjoiQ2FsaWJyaSIsIklzQm9sZCI6dHJ1ZSwiSXNJdGFsaWMiOmZhbHNlLCJJc1VuZGVybGluZWQiOmZhbHNlLCJQYXJlbnRTdHlsZSI6bnVsbH0sIkF1dG9TaXplIjowLCJGb3JlZ3JvdW5kIjp7IiRpZCI6IjY5IiwiQ29sb3IiOnsiJGlkIjoiNzAiLCJBIjoyNTUsIlIiOjAsIkciOjAsIkIiOjB9fSwiTWF4V2lkdGgiOjIwMC4wLCJNYXhIZWlnaHQiOiJJbmZpbml0eSIsIlNtYXJ0Rm9yZWdyb3VuZElzQWN0aXZlIjpmYWxzZSwiSG9yaXpvbnRhbEFsaWdubWVudCI6MSwiVmVydGljYWxBbGlnbm1lbnQiOjAsIlNtYXJ0Rm9yZWdyb3VuZCI6bnVsbCwiQmFja2dyb3VuZEZpbGxUeXBlIjowLCJNYXJnaW4iOnsiJGlkIjoiNzEiLCJUb3AiOjAsIkxlZnQiOjAsIlJpZ2h0IjowLCJCb3R0b20iOjB9LCJQYWRkaW5nIjp7IiRpZCI6IjcyIiwiVG9wIjowLCJMZWZ0IjowLCJSaWdodCI6MCwiQm90dG9tIjowfSwiQmFja2dyb3VuZCI6eyIkaWQiOiI3MyIsIkNvbG9yIjp7IiRyZWYiOiIyMCJ9fSwiSXNWaXNpYmxlIjp0cnVlLCJXaWR0aCI6MC4wLCJIZWlnaHQiOjAuMCwiQm9yZGVyU3R5bGUiOm51bGwsIlBhcmVudFN0eWxlIjpudWxsfSwiRGF0ZVN0eWxlIjp7IiRpZCI6Ijc0IiwiRm9udFNldHRpbmdzIjp7IiRpZCI6Ijc1IiwiRm9udFNpemUiOjEwLCJGb250TmFtZSI6IkNhbGlicmkiLCJJc0JvbGQiOmZhbHNlLCJJc0l0YWxpYyI6ZmFsc2UsIklzVW5kZXJsaW5lZCI6ZmFsc2UsIlBhcmVudFN0eWxlIjpudWxsfSwiQXV0b1NpemUiOjAsIkZvcmVncm91bmQiOnsiJGlkIjoiNzYiLCJDb2xvciI6eyIkaWQiOiI3N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zgiLCJUb3AiOjAsIkxlZnQiOjAsIlJpZ2h0IjowLCJCb3R0b20iOjB9LCJQYWRkaW5nIjp7IiRpZCI6Ijc5IiwiVG9wIjowLCJMZWZ0IjowLCJSaWdodCI6MCwiQm90dG9tIjowfSwiQmFja2dyb3VuZCI6eyIkaWQiOiI4MCIsIkNvbG9yIjp7IiRyZWYiOiIyMCJ9fSwiSXNWaXNpYmxlIjp0cnVlLCJXaWR0aCI6MC4wLCJIZWlnaHQiOjAuMCwiQm9yZGVyU3R5bGUiOm51bGwsIlBhcmVudFN0eWxlIjpudWxsfSwiRGF0ZUZvcm1hdCI6eyIkaWQiOiI4MSIsIkZvcm1hdFN0cmluZyI6Ik1NTSBkLCB5eXl5IiwiU2VwYXJhdG9yIjoiLyIsIlVzZUludGVybmF0aW9uYWxEYXRlRm9ybWF0IjpmYWxzZSwiRGF0ZUlzVmlzaWJsZSI6dHJ1ZSwiVGltZUlzVmlzaWJsZSI6ZmFsc2UsIkhvdXJEaWdpdHMiOjEsIkFtUG1EZXNpZ25hdG9yIjoyLCJUcmltMDBNaW51dGVzIjpmYWxzZSwiTGFzdEtub3duVmlzaWJpbGl0eVN0YXRlIjp7IiRpZCI6IjgyIiwiRGF0ZVBhcnRJc1Zpc2libGUiOmZhbHNlLCJUaW1lUGFydElzVmlzaWJsZSI6ZmFsc2V9fSwiSXNWaXNpYmxlIjp0cnVlLCJQYXJlbnRTdHlsZSI6bnVsbH0sIkRlZmF1bHRUYXNrU3R5bGUiOnsiJGlkIjoiODMiLCJTaGFwZSI6MCwiU2hhcGVUaGlja25lc3MiOjAsIkR1cmF0aW9uRm9ybWF0IjowLCJJbmNsdWRlTm9uV29ya2luZ0RheXNJbkR1cmF0aW9uIjpmYWxzZSwiUGVyY2VudGFnZUNvbXBsZXRlU3R5bGUiOnsiJGlkIjoiODQiLCJGb250U2V0dGluZ3MiOnsiJGlkIjoiODUiLCJGb250U2l6ZSI6MTAsIkZvbnROYW1lIjoiQ2FsaWJyaSIsIklzQm9sZCI6ZmFsc2UsIklzSXRhbGljIjpmYWxzZSwiSXNVbmRlcmxpbmVkIjpmYWxzZSwiUGFyZW50U3R5bGUiOm51bGx9LCJBdXRvU2l6ZSI6MCwiRm9yZWdyb3VuZCI6eyIkaWQiOiI4NiIsIkNvbG9yIjp7IiRpZCI6Ijg3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DgiLCJUb3AiOjAsIkxlZnQiOjAsIlJpZ2h0IjowLCJCb3R0b20iOjB9LCJQYWRkaW5nIjp7IiRpZCI6Ijg5IiwiVG9wIjowLCJMZWZ0IjowLCJSaWdodCI6MCwiQm90dG9tIjowfSwiQmFja2dyb3VuZCI6eyIkaWQiOiI5MCIsIkNvbG9yIjp7IiRyZWYiOiIyMCJ9fSwiSXNWaXNpYmxlIjp0cnVlLCJXaWR0aCI6MC4wLCJIZWlnaHQiOjAuMCwiQm9yZGVyU3R5bGUiOm51bGwsIlBhcmVudFN0eWxlIjpudWxsfSwiRHVyYXRpb25TdHlsZSI6eyIkaWQiOiI5MSIsIkZvbnRTZXR0aW5ncyI6eyIkaWQiOiI5MiIsIkZvbnRTaXplIjoxMCwiRm9udE5hbWUiOiJDYWxpYnJpIiwiSXNCb2xkIjpmYWxzZSwiSXNJdGFsaWMiOmZhbHNlLCJJc1VuZGVybGluZWQiOmZhbHNlLCJQYXJlbnRTdHlsZSI6bnVsbH0sIkF1dG9TaXplIjowLCJGb3JlZ3JvdW5kIjp7IiRpZCI6IjkzIiwiQ29sb3IiOnsiJGlkIjoiOTQ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5NSIsIlRvcCI6MCwiTGVmdCI6MCwiUmlnaHQiOjAsIkJvdHRvbSI6MH0sIlBhZGRpbmciOnsiJGlkIjoiOTYiLCJUb3AiOjAsIkxlZnQiOjAsIlJpZ2h0IjowLCJCb3R0b20iOjB9LCJCYWNrZ3JvdW5kIjp7IiRpZCI6Ijk3IiwiQ29sb3IiOnsiJHJlZiI6IjIwIn19LCJJc1Zpc2libGUiOnRydWUsIldpZHRoIjowLjAsIkhlaWdodCI6MC4wLCJCb3JkZXJTdHlsZSI6bnVsbCwiUGFyZW50U3R5bGUiOm51bGx9LCJIb3Jpem9udGFsQ29ubmVjdG9yU3R5bGUiOnsiJGlkIjoiOTgiLCJMaW5lQ29sb3IiOnsiJGlkIjoiOTkiLCIkdHlwZSI6Ik5MUkUuQ29tbW9uLkRvbS5Tb2xpZENvbG9yQnJ1c2gsIE5MUkUuQ29tbW9uIiwiQ29sb3IiOnsiJGlkIjoiMTAwIiwiQSI6MjU1LCJSIjoyMDQsIkciOjIwNCwiQiI6MjA0fX0sIkxpbmVXZWlnaHQiOjEuMCwiTGluZVR5cGUiOjAsIlBhcmVudFN0eWxlIjpudWxsfSwiVmVydGljYWxDb25uZWN0b3JTdHlsZSI6eyIkaWQiOiIxMDEiLCJMaW5lQ29sb3IiOnsiJGlkIjoiMTAyIiwiJHR5cGUiOiJOTFJFLkNvbW1vbi5Eb20uU29saWRDb2xvckJydXNoLCBOTFJFLkNvbW1vbiIsIkNvbG9yIjp7IiRpZCI6IjEwMyIsIkEiOjI1NSwiUiI6MjA0LCJHIjoyMDQsIkIiOjIwNH19LCJMaW5lV2VpZ2h0IjowLjAsIkxpbmVUeXBlIjowLCJQYXJlbnRTdHlsZSI6bnVsbH0sIk1hcmdpbiI6bnVsbCwiU3RhcnREYXRlUG9zaXRpb24iOjIsIkVuZERhdGVQb3NpdGlvbiI6MiwiRGF0ZUlzVmlzaWJsZSI6dHJ1ZSwiVGl0bGVQb3NpdGlvbiI6NCwiRHVyYXRpb25Qb3NpdGlvbiI6NiwiUGVyY2VudGFnZUNvbXBsZXRlZFBvc2l0aW9uIjo2LCJTcGFjaW5nIjozLCJJc0JlbG93VGltZWJhbmQiOnRydWUsIlBlcmNlbnRhZ2VDb21wbGV0ZVNoYXBlT3BhY2l0eSI6MzUsIlNoYXBlU3R5bGUiOnsiJGlkIjoiMTA0IiwiTWFyZ2luIjp7IiRpZCI6IjEwNSIsIlRvcCI6MCwiTGVmdCI6NCwiUmlnaHQiOjQsIkJvdHRvbSI6MH0sIlBhZGRpbmciOnsiJGlkIjoiMTA2IiwiVG9wIjowLCJMZWZ0IjowLCJSaWdodCI6MCwiQm90dG9tIjowfSwiQmFja2dyb3VuZCI6eyIkaWQiOiIxMDciLCJDb2xvciI6eyIkaWQiOiIxMDgiLCJBIjoyNTUsIlIiOjAsIkciOjExNCwiQiI6MTg4fX0sIklzVmlzaWJsZSI6dHJ1ZSwiV2lkdGgiOjAuMCwiSGVpZ2h0IjoxMC4wLCJCb3JkZXJTdHlsZSI6eyIkaWQiOiIxMDkiLCJMaW5lQ29sb3IiOnsiJGlkIjoiMTEwIiwiJHR5cGUiOiJOTFJFLkNvbW1vbi5Eb20uU29saWRDb2xvckJydXNoLCBOTFJFLkNvbW1vbiIsIkNvbG9yIjp7IiRpZCI6IjExMSIsIkEiOjI1NSwiUiI6MjU1LCJHIjowLCJCIjowfX0sIkxpbmVXZWlnaHQiOjAuMCwiTGluZVR5cGUiOjAsIlBhcmVudFN0eWxlIjpudWxsfSwiUGFyZW50U3R5bGUiOm51bGx9LCJUaXRsZVN0eWxlIjp7IiRpZCI6IjExMiIsIkZvbnRTZXR0aW5ncyI6eyIkaWQiOiIxMTMiLCJGb250U2l6ZSI6MTEsIkZvbnROYW1lIjoiQ2FsaWJyaSIsIklzQm9sZCI6dHJ1ZSwiSXNJdGFsaWMiOmZhbHNlLCJJc1VuZGVybGluZWQiOmZhbHNlLCJQYXJlbnRTdHlsZSI6bnVsbH0sIkF1dG9TaXplIjowLCJGb3JlZ3JvdW5kIjp7IiRpZCI6IjExNCIsIkNvbG9yIjp7IiRpZCI6IjExNSIsIkEiOjI1NSwiUiI6MCwiRyI6MCwiQiI6MH19LCJNYXhXaWR0aCI6OTYwLjAsIk1heEhlaWdodCI6IkluZmluaXR5IiwiU21hcnRGb3JlZ3JvdW5kSXNBY3RpdmUiOmZhbHNlLCJIb3Jpem9udGFsQWxpZ25tZW50IjowLCJWZXJ0aWNhbEFsaWdubWVudCI6MCwiU21hcnRGb3JlZ3JvdW5kIjpudWxsLCJCYWNrZ3JvdW5kRmlsbFR5cGUiOjAsIk1hcmdpbiI6eyIkaWQiOiIxMTYiLCJUb3AiOjAsIkxlZnQiOjAsIlJpZ2h0IjowLCJCb3R0b20iOjB9LCJQYWRkaW5nIjp7IiRpZCI6IjExNyIsIlRvcCI6MCwiTGVmdCI6MCwiUmlnaHQiOjAsIkJvdHRvbSI6MH0sIkJhY2tncm91bmQiOnsiJGlkIjoiMTE4IiwiQ29sb3IiOnsiJHJlZiI6IjIwIn19LCJJc1Zpc2libGUiOnRydWUsIldpZHRoIjowLjAsIkhlaWdodCI6MC4wLCJCb3JkZXJTdHlsZSI6bnVsbCwiUGFyZW50U3R5bGUiOm51bGx9LCJEYXRlU3R5bGUiOnsiJGlkIjoiMTE5IiwiRm9udFNldHRpbmdzIjp7IiRpZCI6IjEyMCIsIkZvbnRTaXplIjoxMCwiRm9udE5hbWUiOiJDYWxpYnJpIiwiSXNCb2xkIjpmYWxzZSwiSXNJdGFsaWMiOmZhbHNlLCJJc1VuZGVybGluZWQiOmZhbHNlLCJQYXJlbnRTdHlsZSI6bnVsbH0sIkF1dG9TaXplIjowLCJGb3JlZ3JvdW5kIjp7IiRpZCI6IjEyMSIsIkNvbG9yIjp7IiRpZCI6IjEyMi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TIzIiwiVG9wIjowLCJMZWZ0IjowLCJSaWdodCI6MCwiQm90dG9tIjowfSwiUGFkZGluZyI6eyIkaWQiOiIxMjQiLCJUb3AiOjAsIkxlZnQiOjAsIlJpZ2h0IjowLCJCb3R0b20iOjB9LCJCYWNrZ3JvdW5kIjp7IiRpZCI6IjEyNSIsIkNvbG9yIjp7IiRyZWYiOiIyMCJ9fSwiSXNWaXNpYmxlIjp0cnVlLCJXaWR0aCI6MC4wLCJIZWlnaHQiOjAuMCwiQm9yZGVyU3R5bGUiOm51bGwsIlBhcmVudFN0eWxlIjpudWxsfSwiRGF0ZUZvcm1hdCI6eyIkaWQiOiIxMjYiLCJGb3JtYXRTdHJpbmciOiJNTU0gZCIsIlNlcGFyYXRvciI6Ii8iLCJVc2VJbnRlcm5hdGlvbmFsRGF0ZUZvcm1hdCI6ZmFsc2UsIkRhdGVJc1Zpc2libGUiOnRydWUsIlRpbWVJc1Zpc2libGUiOmZhbHNlLCJIb3VyRGlnaXRzIjoxLCJBbVBtRGVzaWduYXRvciI6MiwiVHJpbTAwTWludXRlcyI6ZmFsc2UsIkxhc3RLbm93blZpc2liaWxpdHlTdGF0ZSI6eyIkaWQiOiIxMjciLCJEYXRlUGFydElzVmlzaWJsZSI6ZmFsc2UsIlRpbWVQYXJ0SXNWaXNpYmxlIjpmYWxzZX19LCJJc1Zpc2libGUiOnRydWUsIlBhcmVudFN0eWxlIjpudWxsLCJfZXhwbGljaXRseVNldCI6eyIkaWQiOiIxMjgiLCJTaGFwZVN0eWxlIjpmYWxzZSwiVGl0bGVTdHlsZSI6ZmFsc2UsIkRhdGVTdHlsZSI6ZmFsc2UsIkhvcml6b250YWxDb25uZWN0b3JTdHlsZSI6ZmFsc2UsIlZlcnRpY2FsQ29ubmVjdG9yU3R5bGUiOmZhbHNlLCJQZXJjZW50YWdlQ29tcGxldGVTaGFwZU9wYWNpdHkiOmZhbHNlLCJTaGFwZSI6ZmFsc2UsIlNoYXBlVGhpY2tuZXNzIjpmYWxzZSwiRHVyYXRpb25Gb3JtYXQiOmZhbHNlLCJJbmNsdWRlTm9uV29ya2luZ0RheXNJbkR1cmF0aW9uIjpmYWxzZSwiTWFyZ2luIjpmYWxzZSwiU3RhcnREYXRlUG9zaXRpb24iOmZhbHNlLCJFbmREYXRlUG9zaXRpb24iOmZhbHNlLCJUaXRsZVBvc2l0aW9uIjpmYWxzZSwiRHVyYXRpb25Qb3NpdGlvbiI6ZmFsc2UsIlBlcmNlbnRhZ2VDb21wbGV0ZWRQb3NpdGlvbiI6ZmFsc2UsIlNwYWNpbmciOmZhbHNlLCJJc0JlbG93VGltZWJhbmQiOmZhbHNlLCJEYXRlRm9ybWF0IjpmYWxzZSwiSXNWaXNpYmxlIjpmYWxzZX19LCJHcmlkbGluZVBhbmVsU3R5bGUiOnsiJGlkIjoiMTI5IiwiR3JpZGxpbmVTdHlsZSI6eyIkaWQiOiIxMzAiLCJMaW5lQ29sb3IiOnsiJGlkIjoiMTMxIiwiJHR5cGUiOiJOTFJFLkNvbW1vbi5Eb20uU29saWRDb2xvckJydXNoLCBOTFJFLkNvbW1vbiIsIkNvbG9yIjp7IiRpZCI6IjEzMiIsIkEiOjM4LCJSIjo5MSwiRyI6MTU1LCJCIjoyMTN9fSwiTGluZVdlaWdodCI6MS4wLCJMaW5lVHlwZSI6MCwiUGFyZW50U3R5bGUiOm51bGx9LCJNYXJnaW4iOnsiJGlkIjoiMTMzIiwiVG9wIjowLCJMZWZ0IjowLCJSaWdodCI6MCwiQm90dG9tIjowfSwiUGFkZGluZyI6eyIkaWQiOiIxMzQiLCJUb3AiOjAsIkxlZnQiOjAsIlJpZ2h0IjowLCJCb3R0b20iOjB9LCJCYWNrZ3JvdW5kIjpudWxsLCJJc1Zpc2libGUiOnRydWUsIldpZHRoIjowLjAsIkhlaWdodCI6MC4wLCJCb3JkZXJTdHlsZSI6bnVsbCwiUGFyZW50U3R5bGUiOm51bGx9LCJTaG93RWxhcHNlZFRpbWVHcmFkaWVudFN0eWxlIjpmYWxzZSwiRGVmYXVsdFN3aW1sYW5lU3R5bGUiOnsiJGlkIjoiMTM1IiwiSGVhZGVyU3R5bGUiOnsiJGlkIjoiMTM2IiwiVGV4dFN0eWxlIjp7IiRpZCI6IjEzNyIsIkZvbnRTZXR0aW5ncyI6eyIkaWQiOiIxMzgiLCJGb250U2l6ZSI6MTIsIkZvbnROYW1lIjoiQ2FsaWJyaSIsIklzQm9sZCI6ZmFsc2UsIklzSXRhbGljIjpmYWxzZSwiSXNVbmRlcmxpbmVkIjpmYWxzZSwiUGFyZW50U3R5bGUiOm51bGx9LCJBdXRvU2l6ZSI6MCwiRm9yZWdyb3VuZCI6eyIkaWQiOiIxMzkiLCJDb2xvciI6eyIkaWQiOiIxNDAiLCJBIjoyNTUsIlIiOjMyLCJHIjo1NiwiQiI6MTAwfX0sIk1heFdpZHRoIjoiSW5maW5pdHkiLCJNYXhIZWlnaHQiOiJJbmZpbml0eSIsIlNtYXJ0Rm9yZWdyb3VuZElzQWN0aXZlIjpmYWxzZSwiSG9yaXpvbnRhbEFsaWdubWVudCI6MCwiVmVydGljYWxBbGlnbm1lbnQiOjAsIlNtYXJ0Rm9yZWdyb3VuZCI6bnVsbCwiQmFja2dyb3VuZEZpbGxUeXBlIjowLCJNYXJnaW4iOnsiJGlkIjoiMTQxIiwiVG9wIjowLCJMZWZ0IjowLCJSaWdodCI6MCwiQm90dG9tIjowfSwiUGFkZGluZyI6eyIkaWQiOiIxNDIiLCJUb3AiOjAsIkxlZnQiOjAsIlJpZ2h0IjowLCJCb3R0b20iOjB9LCJCYWNrZ3JvdW5kIjpudWxsLCJJc1Zpc2libGUiOnRydWUsIldpZHRoIjowLjAsIkhlaWdodCI6MC4wLCJCb3JkZXJTdHlsZSI6bnVsbCwiUGFyZW50U3R5bGUiOm51bGx9LCJSZWN0YW5nbGVTdHlsZSI6eyIkaWQiOiIxNDMiLCJNYXJnaW4iOnsiJGlkIjoiMTQ0IiwiVG9wIjowLCJMZWZ0IjowLCJSaWdodCI6MCwiQm90dG9tIjowfSwiUGFkZGluZyI6eyIkaWQiOiIxNDUiLCJUb3AiOjAsIkxlZnQiOjAsIlJpZ2h0IjowLCJCb3R0b20iOjB9LCJCYWNrZ3JvdW5kIjp7IiRpZCI6IjE0NiIsIkNvbG9yIjp7IiRpZCI6IjE0NyIsIkEiOjEyNywiUiI6OTEsIkciOjE1NSwiQiI6MjEzfX0sIklzVmlzaWJsZSI6dHJ1ZSwiV2lkdGgiOjAuMCwiSGVpZ2h0IjowLjAsIkJvcmRlclN0eWxlIjp7IiRpZCI6IjE0OCIsIkxpbmVDb2xvciI6eyIkaWQiOiIxNDkiLCIkdHlwZSI6Ik5MUkUuQ29tbW9uLkRvbS5Tb2xpZENvbG9yQnJ1c2gsIE5MUkUuQ29tbW9uIiwiQ29sb3IiOnsiJGlkIjoiMTUwIiwiQSI6MjU1LCJSIjoyNTUsIkciOjAsIkIiOjB9fSwiTGluZVdlaWdodCI6MC4wLCJMaW5lVHlwZSI6MCwiUGFyZW50U3R5bGUiOm51bGx9LCJQYXJlbnRTdHlsZSI6bnVsbH0sIk1hcmdpbiI6eyIkaWQiOiIxNTEiLCJUb3AiOjAsIkxlZnQiOjAsIlJpZ2h0IjowLCJCb3R0b20iOjB9LCJQYWRkaW5nIjp7IiRpZCI6IjE1MiIsIlRvcCI6MCwiTGVmdCI6MCwiUmlnaHQiOjAsIkJvdHRvbSI6MH0sIkJhY2tncm91bmQiOm51bGwsIklzVmlzaWJsZSI6dHJ1ZSwiV2lkdGgiOjAuMCwiSGVpZ2h0IjowLjAsIkJvcmRlclN0eWxlIjpudWxsLCJQYXJlbnRTdHlsZSI6bnVsbH0sIkJhY2tncm91bmRTdHlsZSI6eyIkaWQiOiIxNTMiLCJNYXJnaW4iOnsiJGlkIjoiMTU0IiwiVG9wIjowLCJMZWZ0IjowLCJSaWdodCI6MCwiQm90dG9tIjowfSwiUGFkZGluZyI6eyIkaWQiOiIxNTUiLCJUb3AiOjAsIkxlZnQiOjAsIlJpZ2h0IjowLCJCb3R0b20iOjB9LCJCYWNrZ3JvdW5kIjp7IiRpZCI6IjE1NiIsIkNvbG9yIjp7IiRpZCI6IjE1NyIsIkEiOjM4LCJSIjo5MSwiRyI6MTU1LCJCIjoyMTN9fSwiSXNWaXNpYmxlIjp0cnVlLCJXaWR0aCI6MC4wLCJIZWlnaHQiOjAuMCwiQm9yZGVyU3R5bGUiOnsiJGlkIjoiMTU4IiwiTGluZUNvbG9yIjp7IiRpZCI6IjE1OSIsIiR0eXBlIjoiTkxSRS5Db21tb24uRG9tLlNvbGlkQ29sb3JCcnVzaCwgTkxSRS5Db21tb24iLCJDb2xvciI6eyIkaWQiOiIxNjAiLCJBIjoyNTUsIlIiOjI1NSwiRyI6MCwiQiI6MH19LCJMaW5lV2VpZ2h0IjowLjAsIkxpbmVUeXBlIjowLCJQYXJlbnRTdHlsZSI6bnVsbH0sIlBhcmVudFN0eWxlIjpudWxsfSwiSXNBYm92ZVRpbWViYW5kIjpmYWxzZSwiTWFyZ2luIjp7IiRpZCI6IjE2MSIsIlRvcCI6MCwiTGVmdCI6MCwiUmlnaHQiOjAsIkJvdHRvbSI6MH0sIlBhZGRpbmciOnsiJGlkIjoiMTYyIiwiVG9wIjowLCJMZWZ0IjowLCJSaWdodCI6MCwiQm90dG9tIjowfSwiSXNWaXNpYmxlIjp0cnVlLCJXaWR0aCI6MC4wLCJIZWlnaHQiOjAuMCwiQm9yZGVyU3R5bGUiOm51bGwsIlBhcmVudFN0eWxlIjpudWxsfX0sIlNjYWxlIjp7IiRpZCI6IjE2MyIsIlN0YXJ0RGF0ZSI6IjIwMTUtMDEtMDFUMDA6MDA6MDAiLCJFbmREYXRlIjoiMjAxOC0xMi0zMVQyMzo1OTowMCIsIkZvcm1hdCI6Ik1NTSIsIlR5cGUiOjQsIkF1dG9EYXRlUmFuZ2UiOmZhbHNlLCJXb3JraW5nRGF5cyI6MzEsIlRvZGF5TWFya2VyVGV4dCI6IlRvZGF5IiwiQXV0b1NjYWxlVHlwZSI6ZmFsc2V9LCJNaWxlc3RvbmVzIjpbeyIkaWQiOiIxNjQiLCJEYXRlIjoiMjAxNS0xMS0wNlQwMDowMDowMFoiLCJTdHlsZSI6eyIkaWQiOiIxNjUiLCJTaGFwZSI6MiwiQ29ubmVjdG9yTWFyZ2luIjp7IiRyZWYiOiI1NCJ9LCJDb25uZWN0b3JTdHlsZSI6eyIkaWQiOiIxNjYiLCJMaW5lQ29sb3IiOnsiJGlkIjoiMTY3IiwiJHR5cGUiOiJOTFJFLkNvbW1vbi5Eb20uU29saWRDb2xvckJydXNoLCBOTFJFLkNvbW1vbiIsIkNvbG9yIjp7IiRpZCI6IjE2OCIsIkEiOjEyNywiUiI6MzEsIkciOjczLCJCIjoxMjZ9fSwiTGluZVdlaWdodCI6Mi4wLCJMaW5lVHlwZSI6MCwiUGFyZW50U3R5bGUiOm51bGx9LCJJc0JlbG93VGltZWJhbmQiOmZhbHNlLCJQb3NpdGlvbk9uVGFzayI6MCwiSGlkZURhdGUiOmZhbHNlLCJTaGFwZVNpemUiOjMsIlNwYWNpbmciOjEuMCwiUGFkZGluZyI6eyIkcmVmIjoiNTgifSwiU2hhcGVTdHlsZSI6eyIkaWQiOiIxNjkiLCJNYXJnaW4iOnsiJHJlZiI6IjYwIn0sIlBhZGRpbmciOnsiJHJlZiI6IjYxIn0sIkJhY2tncm91bmQiOnsiJGlkIjoiMTcwIiwiQ29sb3IiOnsiJGlkIjoiMTcxIiwiQSI6MjU1LCJSIjo0NywiRyI6NTQsIkIiOjE1M319LCJJc1Zpc2libGUiOnRydWUsIldpZHRoIjoxNy4zMzMzMDcyNjYyMzUzNTIsIkhlaWdodCI6MTcuMzMzMzA3MjY2MjM1MzUyLCJCb3JkZXJTdHlsZSI6eyIkaWQiOiIxNzIiLCJMaW5lQ29sb3IiOnsiJHJlZiI6IjY1In0sIkxpbmVXZWlnaHQiOjAuMCwiTGluZVR5cGUiOjAsIlBhcmVudFN0eWxlIjpudWxsfSwiUGFyZW50U3R5bGUiOm51bGx9LCJUaXRsZVN0eWxlIjp7IiRpZCI6IjE3MyIsIkZvbnRTZXR0aW5ncyI6eyIkaWQiOiIxNzQiLCJGb250U2l6ZSI6MTQsIkZvbnROYW1lIjoiQ2FsaWJyaSIsIklzQm9sZCI6dHJ1ZSwiSXNJdGFsaWMiOmZhbHNlLCJJc1VuZGVybGluZWQiOmZhbHNlLCJQYXJlbnRTdHlsZSI6bnVsbH0sIkF1dG9TaXplIjoyLCJGb3JlZ3JvdW5kIjp7IiRpZCI6IjE3NSIsIkNvbG9yIjp7IiRpZCI6IjE3NiIsIkEiOjI1NSwiUiI6MCwiRyI6MCwiQiI6MH19LCJNYXhXaWR0aCI6MTAyLjY2NjY5NDY0MTExMzI4LCJNYXhIZWlnaHQiOiJJbmZpbml0eSIsIlNtYXJ0Rm9yZWdyb3VuZElzQWN0aXZlIjpmYWxzZSwiSG9yaXpvbnRhbEFsaWdubWVudCI6MSwiVmVydGljYWxBbGlnbm1lbnQiOjAsIlNtYXJ0Rm9yZWdyb3VuZCI6bnVsbCwiQmFja2dyb3VuZEZpbGxUeXBlIjowLCJNYXJnaW4iOnsiJHJlZiI6IjcxIn0sIlBhZGRpbmciOnsiJHJlZiI6IjcyIn0sIkJhY2tncm91bmQiOnsiJHJlZiI6IjczIn0sIklzVmlzaWJsZSI6dHJ1ZSwiV2lkdGgiOjAuMCwiSGVpZ2h0IjowLjAsIkJvcmRlclN0eWxlIjp7IiRpZCI6IjE3NyIsIkxpbmVDb2xvciI6bnVsbCwiTGluZVdlaWdodCI6MC4wLCJMaW5lVHlwZSI6MCwiUGFyZW50U3R5bGUiOm51bGx9LCJQYXJlbnRTdHlsZSI6bnVsbH0sIkRhdGVTdHlsZSI6eyIkaWQiOiIxNzgiLCJGb250U2V0dGluZ3MiOnsiJGlkIjoiMTc5IiwiRm9udFNpemUiOjEzLCJGb250TmFtZSI6IkNhbGlicmkiLCJJc0JvbGQiOmZhbHNlLCJJc0l0YWxpYyI6ZmFsc2UsIklzVW5kZXJsaW5lZCI6ZmFsc2UsIlBhcmVudFN0eWxlIjpudWxsfSwiQXV0b1NpemUiOjIsIkZvcmVncm91bmQiOnsiJHJlZiI6Ijc2In0sIk1heFdpZHRoIjo2NS4zMzMzMDUzNTg4ODY3MTksIk1heEhlaWdodCI6IkluZmluaXR5IiwiU21hcnRGb3JlZ3JvdW5kSXNBY3RpdmUiOmZhbHNlLCJIb3Jpem9udGFsQWxpZ25tZW50IjowLCJWZXJ0aWNhbEFsaWdubWVudCI6MCwiU21hcnRGb3JlZ3JvdW5kIjpudWxsLCJCYWNrZ3JvdW5kRmlsbFR5cGUiOjAsIk1hcmdpbiI6eyIkcmVmIjoiNzgifSwiUGFkZGluZyI6eyIkcmVmIjoiNzkifSwiQmFja2dyb3VuZCI6eyIkcmVmIjoiODAifSwiSXNWaXNpYmxlIjp0cnVlLCJXaWR0aCI6MC4wLCJIZWlnaHQiOjAuMCwiQm9yZGVyU3R5bGUiOnsiJGlkIjoiMTgwIiwiTGluZUNvbG9yIjpudWxsLCJMaW5lV2VpZ2h0IjowLjAsIkxpbmVUeXBlIjowLCJQYXJlbnRTdHlsZSI6bnVsbH0sIlBhcmVudFN0eWxlIjpudWxsfSwiRGF0ZUZvcm1hdCI6eyIkaWQiOiIxODEiLCJGb3JtYXRTdHJpbmciOiJNTU0gZCwgeXl5eSIsIlNlcGFyYXRvciI6Ii8iLCJVc2VJbnRlcm5hdGlvbmFsRGF0ZUZvcm1hdCI6ZmFsc2UsIkRhdGVJc1Zpc2libGUiOnRydWUsIlRpbWVJc1Zpc2libGUiOmZhbHNlLCJIb3VyRGlnaXRzIjoxLCJBbVBtRGVzaWduYXRvciI6MiwiVHJpbTAwTWludXRlcyI6ZmFsc2UsIkxhc3RLbm93blZpc2liaWxpdHlTdGF0ZSI6eyIkaWQiOiIxODIiLCJEYXRlUGFydElzVmlzaWJsZSI6ZmFsc2UsIlRpbWVQYXJ0SXNWaXNpYmxlIjpmYWxzZX19LCJJc1Zpc2libGUiOnRydWUsIlBhcmVudFN0eWxlIjpudWxsfSwiSW5kZXgiOjEsIlBlcmNlbnRhZ2VDb21wbGV0ZSI6bnVsbCwiUG9zaXRpb24iOnsiUmF0aW8iOjAuMzM0MjQ2NjQxNTgyOTEyODQsIklzQ3VzdG9tIjp0cnVlfSwiRGF0ZUZvcm1hdCI6eyIkcmVmIjoiMTgxIn0sIlJlbGF0ZWRUYXNrSWQiOiIwMDAwMDAwMC0wMDAwLTAwMDAtMDAwMC0wMDAwMDAwMDAwMDAiLCJJZCI6ImI4YjVkYjhhLTZlMGUtNDExYi05ZGYwLTM5OTVmOTE3MGFmMyIsIkltcG9ydElkIjpudWxsLCJUaXRsZSI6IklGQSBOR08gU3VtbWl0IiwiTm90ZSI6bnVsbCwiSHlwZXJsaW5rIjp7IiRpZCI6IjE4MyIsIkFkZHJlc3MiOm51bGwsIlN1YkFkZHJlc3MiOm51bGx9LCJJc0NoYW5nZWQiOmZhbHNlLCJJc05ldyI6ZmFsc2V9LHsiJGlkIjoiMTg0IiwiRGF0ZSI6IjIwMTUtMTEtMTBUMDA6MDA6MDBaIiwiU3R5bGUiOnsiJGlkIjoiMTg1IiwiU2hhcGUiOjIsIkNvbm5lY3Rvck1hcmdpbiI6eyIkcmVmIjoiNTQifSwiQ29ubmVjdG9yU3R5bGUiOnsiJGlkIjoiMTg2IiwiTGluZUNvbG9yIjp7IiRpZCI6IjE4NyIsIiR0eXBlIjoiTkxSRS5Db21tb24uRG9tLlNvbGlkQ29sb3JCcnVzaCwgTkxSRS5Db21tb24iLCJDb2xvciI6eyIkaWQiOiIxODgiLCJBIjoxMjcsIlIiOjMxLCJHIjo3MywiQiI6MTI2fX0sIkxpbmVXZWlnaHQiOjIuMCwiTGluZVR5cGUiOjAsIlBhcmVudFN0eWxlIjpudWxsfSwiSXNCZWxvd1RpbWViYW5kIjpmYWxzZSwiUG9zaXRpb25PblRhc2siOjAsIkhpZGVEYXRlIjpmYWxzZSwiU2hhcGVTaXplIjozLCJTcGFjaW5nIjoxLjAsIlBhZGRpbmciOnsiJHJlZiI6IjU4In0sIlNoYXBlU3R5bGUiOnsiJGlkIjoiMTg5IiwiTWFyZ2luIjp7IiRyZWYiOiI2MCJ9LCJQYWRkaW5nIjp7IiRyZWYiOiI2MSJ9LCJCYWNrZ3JvdW5kIjp7IiRpZCI6IjE5MCIsIkNvbG9yIjp7IiRpZCI6IjE5MSIsIkEiOjI1NSwiUiI6NDcsIkciOjU0LCJCIjoxNTN9fSwiSXNWaXNpYmxlIjp0cnVlLCJXaWR0aCI6MTcuMzMzMzA3MjY2MjM1MzUyLCJIZWlnaHQiOjE3LjMzMzMwNzI2NjIzNTM1MiwiQm9yZGVyU3R5bGUiOnsiJGlkIjoiMTkyIiwiTGluZUNvbG9yIjp7IiRyZWYiOiI2NSJ9LCJMaW5lV2VpZ2h0IjowLjAsIkxpbmVUeXBlIjowLCJQYXJlbnRTdHlsZSI6bnVsbH0sIlBhcmVudFN0eWxlIjpudWxsfSwiVGl0bGVTdHlsZSI6eyIkaWQiOiIxOTMiLCJGb250U2V0dGluZ3MiOnsiJGlkIjoiMTk0IiwiRm9udFNpemUiOjE0LCJGb250TmFtZSI6IkNhbGlicmkiLCJJc0JvbGQiOnRydWUsIklzSXRhbGljIjpmYWxzZSwiSXNVbmRlcmxpbmVkIjpmYWxzZSwiUGFyZW50U3R5bGUiOm51bGx9LCJBdXRvU2l6ZSI6MiwiRm9yZWdyb3VuZCI6eyIkaWQiOiIxOTUiLCJDb2xvciI6eyIkaWQiOiIxOTYiLCJBIjoyNTUsIlIiOjAsIkciOjAsIkIiOjB9fSwiTWF4V2lkdGgiOjEzNi4wLCJNYXhIZWlnaHQiOiJJbmZpbml0eSIsIlNtYXJ0Rm9yZWdyb3VuZElzQWN0aXZlIjpmYWxzZSwiSG9yaXpvbnRhbEFsaWdubWVudCI6MSwiVmVydGljYWxBbGlnbm1lbnQiOjAsIlNtYXJ0Rm9yZWdyb3VuZCI6bnVsbCwiQmFja2dyb3VuZEZpbGxUeXBlIjowLCJNYXJnaW4iOnsiJHJlZiI6IjcxIn0sIlBhZGRpbmciOnsiJHJlZiI6IjcyIn0sIkJhY2tncm91bmQiOnsiJHJlZiI6IjczIn0sIklzVmlzaWJsZSI6dHJ1ZSwiV2lkdGgiOjAuMCwiSGVpZ2h0IjowLjAsIkJvcmRlclN0eWxlIjp7IiRpZCI6IjE5NyIsIkxpbmVDb2xvciI6bnVsbCwiTGluZVdlaWdodCI6MC4wLCJMaW5lVHlwZSI6MCwiUGFyZW50U3R5bGUiOm51bGx9LCJQYXJlbnRTdHlsZSI6bnVsbH0sIkRhdGVTdHlsZSI6eyIkaWQiOiIxOTgiLCJGb250U2V0dGluZ3MiOnsiJGlkIjoiMTk5IiwiRm9udFNpemUiOjEzLCJGb250TmFtZSI6IkNhbGlicmkiLCJJc0JvbGQiOmZhbHNlLCJJc0l0YWxpYyI6ZmFsc2UsIklzVW5kZXJsaW5lZCI6ZmFsc2UsIlBhcmVudFN0eWxlIjpudWxsfSwiQXV0b1NpemUiOjIsIkZvcmVncm91bmQiOnsiJHJlZiI6Ijc2In0sIk1heFdpZHRoIjo3Mi4wLCJNYXhIZWlnaHQiOiJJbmZpbml0eSIsIlNtYXJ0Rm9yZWdyb3VuZElzQWN0aXZlIjpmYWxzZSwiSG9yaXpvbnRhbEFsaWdubWVudCI6MCwiVmVydGljYWxBbGlnbm1lbnQiOjAsIlNtYXJ0Rm9yZWdyb3VuZCI6bnVsbCwiQmFja2dyb3VuZEZpbGxUeXBlIjowLCJNYXJnaW4iOnsiJHJlZiI6Ijc4In0sIlBhZGRpbmciOnsiJHJlZiI6Ijc5In0sIkJhY2tncm91bmQiOnsiJHJlZiI6IjgwIn0sIklzVmlzaWJsZSI6dHJ1ZSwiV2lkdGgiOjAuMCwiSGVpZ2h0IjowLjAsIkJvcmRlclN0eWxlIjp7IiRpZCI6IjIwMCIsIkxpbmVDb2xvciI6bnVsbCwiTGluZVdlaWdodCI6MC4wLCJMaW5lVHlwZSI6MCwiUGFyZW50U3R5bGUiOm51bGx9LCJQYXJlbnRTdHlsZSI6bnVsbH0sIkRhdGVGb3JtYXQiOnsiJGlkIjoiMjAxIiwiRm9ybWF0U3RyaW5nIjoiTU1NIGQsIHl5eXkiLCJTZXBhcmF0b3IiOiIvIiwiVXNlSW50ZXJuYXRpb25hbERhdGVGb3JtYXQiOmZhbHNlLCJEYXRlSXNWaXNpYmxlIjp0cnVlLCJUaW1lSXNWaXNpYmxlIjpmYWxzZSwiSG91ckRpZ2l0cyI6MSwiQW1QbURlc2lnbmF0b3IiOjIsIlRyaW0wME1pbnV0ZXMiOmZhbHNlLCJMYXN0S25vd25WaXNpYmlsaXR5U3RhdGUiOnsiJGlkIjoiMjAyIiwiRGF0ZVBhcnRJc1Zpc2libGUiOmZhbHNlLCJUaW1lUGFydElzVmlzaWJsZSI6ZmFsc2V9fSwiSXNWaXNpYmxlIjp0cnVlLCJQYXJlbnRTdHlsZSI6bnVsbH0sIkluZGV4IjoyLCJQZXJjZW50YWdlQ29tcGxldGUiOm51bGwsIlBvc2l0aW9uIjp7IlJhdGlvIjowLjEyNTEyNzY1MDE1NDk2MTUyLCJJc0N1c3RvbSI6dHJ1ZX0sIkRhdGVGb3JtYXQiOnsiJHJlZiI6IjIwMSJ9LCJSZWxhdGVkVGFza0lkIjoiMDAwMDAwMDAtMDAwMC0wMDAwLTAwMDAtMDAwMDAwMDAwMDAwIiwiSWQiOiI0MTI4OTBhNS0wNDNjLTRhMWItYmNhNi1lZDM5MDUzYmRlYjkiLCJJbXBvcnRJZCI6bnVsbCwiVGl0bGUiOiJJRkEgQ2hhbXBpb24gU3VtbWl0IiwiTm90ZSI6bnVsbCwiSHlwZXJsaW5rIjp7IiRpZCI6IjIwMyIsIkFkZHJlc3MiOm51bGwsIlN1YkFkZHJlc3MiOm51bGx9LCJJc0NoYW5nZWQiOmZhbHNlLCJJc05ldyI6ZmFsc2V9LHsiJGlkIjoiMjA0IiwiRGF0ZSI6IjIwMTUtMDYtMTdUMDA6MDA6MDAiLCJTdHlsZSI6eyIkaWQiOiIyMDUiLCJTaGFwZSI6MiwiQ29ubmVjdG9yTWFyZ2luIjp7IiRyZWYiOiI1NCJ9LCJDb25uZWN0b3JTdHlsZSI6eyIkaWQiOiIyMDYiLCJMaW5lQ29sb3IiOnsiJGlkIjoiMjA3IiwiJHR5cGUiOiJOTFJFLkNvbW1vbi5Eb20uU29saWRDb2xvckJydXNoLCBOTFJFLkNvbW1vbiIsIkNvbG9yIjp7IiRpZCI6IjIwOCIsIkEiOjEyNywiUiI6MzEsIkciOjczLCJCIjoxMjZ9fSwiTGluZVdlaWdodCI6MS4zMzMzMzMzNywiTGluZVR5cGUiOjAsIlBhcmVudFN0eWxlIjpudWxsfSwiSXNCZWxvd1RpbWViYW5kIjpmYWxzZSwiUG9zaXRpb25PblRhc2siOjAsIkhpZGVEYXRlIjpmYWxzZSwiU2hhcGVTaXplIjozLCJTcGFjaW5nIjoxLjAsIlBhZGRpbmciOnsiJHJlZiI6IjU4In0sIlNoYXBlU3R5bGUiOnsiJGlkIjoiMjA5IiwiTWFyZ2luIjp7IiRyZWYiOiI2MCJ9LCJQYWRkaW5nIjp7IiRyZWYiOiI2MSJ9LCJCYWNrZ3JvdW5kIjp7IiRpZCI6IjIxMCIsIkNvbG9yIjp7IiRpZCI6IjIxMSIsIkEiOjI1NSwiUiI6NDcsIkciOjU0LCJCIjoxNTN9fSwiSXNWaXNpYmxlIjp0cnVlLCJXaWR0aCI6MTcuMzMzMzA3MjY2MjM1MzUyLCJIZWlnaHQiOjE3LjMzMzMwNzI2NjIzNTM1MiwiQm9yZGVyU3R5bGUiOnsiJGlkIjoiMjEyIiwiTGluZUNvbG9yIjp7IiRyZWYiOiI2NSJ9LCJMaW5lV2VpZ2h0IjowLjAsIkxpbmVUeXBlIjowLCJQYXJlbnRTdHlsZSI6bnVsbH0sIlBhcmVudFN0eWxlIjpudWxsfSwiVGl0bGVTdHlsZSI6eyIkaWQiOiIyMTMiLCJGb250U2V0dGluZ3MiOnsiJGlkIjoiMjE0IiwiRm9udFNpemUiOjE0LCJGb250TmFtZSI6IkNhbGlicmkiLCJJc0JvbGQiOnRydWUsIklzSXRhbGljIjpmYWxzZSwiSXNVbmRlcmxpbmVkIjpmYWxzZSwiUGFyZW50U3R5bGUiOm51bGx9LCJBdXRvU2l6ZSI6MiwiRm9yZWdyb3VuZCI6eyIkaWQiOiIyMTUiLCJDb2xvciI6eyIkaWQiOiIyMTYiLCJBIjoyNTUsIlIiOjAsIkciOjAsIkIiOjB9fSwiTWF4V2lkdGgiOjEzMC42NjY2ODcwMTE3MTg3NSwiTWF4SGVpZ2h0IjoiSW5maW5pdHkiLCJTbWFydEZvcmVncm91bmRJc0FjdGl2ZSI6ZmFsc2UsIkhvcml6b250YWxBbGlnbm1lbnQiOjEsIlZlcnRpY2FsQWxpZ25tZW50IjowLCJTbWFydEZvcmVncm91bmQiOm51bGwsIkJhY2tncm91bmRGaWxsVHlwZSI6MCwiTWFyZ2luIjp7IiRyZWYiOiI3MSJ9LCJQYWRkaW5nIjp7IiRyZWYiOiI3MiJ9LCJCYWNrZ3JvdW5kIjp7IiRyZWYiOiI3MyJ9LCJJc1Zpc2libGUiOnRydWUsIldpZHRoIjowLjAsIkhlaWdodCI6MC4wLCJCb3JkZXJTdHlsZSI6eyIkaWQiOiIyMTciLCJMaW5lQ29sb3IiOm51bGwsIkxpbmVXZWlnaHQiOjAuMCwiTGluZVR5cGUiOjAsIlBhcmVudFN0eWxlIjpudWxsfSwiUGFyZW50U3R5bGUiOm51bGx9LCJEYXRlU3R5bGUiOnsiJGlkIjoiMjE4IiwiRm9udFNldHRpbmdzIjp7IiRpZCI6IjIxOSIsIkZvbnRTaXplIjoxMywiRm9udE5hbWUiOiJDYWxpYnJpIiwiSXNCb2xkIjpmYWxzZSwiSXNJdGFsaWMiOmZhbHNlLCJJc1VuZGVybGluZWQiOmZhbHNlLCJQYXJlbnRTdHlsZSI6bnVsbH0sIkF1dG9TaXplIjoyLCJGb3JlZ3JvdW5kIjp7IiRyZWYiOiI3NiJ9LCJNYXhXaWR0aCI6NjkuMzMzMzA1MzU4ODg2NzE5LCJNYXhIZWlnaHQiOiJJbmZpbml0eSIsIlNtYXJ0Rm9yZWdyb3VuZElzQWN0aXZlIjpmYWxzZSwiSG9yaXpvbnRhbEFsaWdubWVudCI6MCwiVmVydGljYWxBbGlnbm1lbnQiOjAsIlNtYXJ0Rm9yZWdyb3VuZCI6bnVsbCwiQmFja2dyb3VuZEZpbGxUeXBlIjowLCJNYXJnaW4iOnsiJHJlZiI6Ijc4In0sIlBhZGRpbmciOnsiJHJlZiI6Ijc5In0sIkJhY2tncm91bmQiOnsiJHJlZiI6IjgwIn0sIklzVmlzaWJsZSI6dHJ1ZSwiV2lkdGgiOjAuMCwiSGVpZ2h0IjowLjAsIkJvcmRlclN0eWxlIjp7IiRpZCI6IjIyMCIsIkxpbmVDb2xvciI6bnVsbCwiTGluZVdlaWdodCI6MC4wLCJMaW5lVHlwZSI6MCwiUGFyZW50U3R5bGUiOm51bGx9LCJQYXJlbnRTdHlsZSI6bnVsbH0sIkRhdGVGb3JtYXQiOnsiJHJlZiI6IjgxIn0sIklzVmlzaWJsZSI6dHJ1ZSwiUGFyZW50U3R5bGUiOm51bGx9LCJJbmRleCI6MywiUGVyY2VudGFnZUNvbXBsZXRlIjpudWxsLCJQb3NpdGlvbiI6eyJSYXRpbyI6MC40MjIyMzAzMTY5MzkxNzczNCwiSXNDdXN0b20iOnRydWV9LCJEYXRlRm9ybWF0Ijp7IiRyZWYiOiI4MSJ9LCJSZWxhdGVkVGFza0lkIjoiMDAwMDAwMDAtMDAwMC0wMDAwLTAwMDAtMDAwMDAwMDAwMDAwIiwiSWQiOiI3MzZjYTFiNS02NGNiLTRiODUtOGU0Mi02MGFlNzY3NDZkZWMiLCJJbXBvcnRJZCI6bnVsbCwiVGl0bGUiOiJJRkEgU2NpZW50aXN0cyBTdW1taXQiLCJOb3RlIjpudWxsLCJIeXBlcmxpbmsiOnsiJGlkIjoiMjIxIiwiQWRkcmVzcyI6bnVsbCwiU3ViQWRkcmVzcyI6bnVsbH0sIklzQ2hhbmdlZCI6ZmFsc2UsIklzTmV3IjpmYWxzZX0seyIkaWQiOiIyMjIiLCJEYXRlIjoiMjAxNy0wOC0yOVQyMzo1OTowMCIsIlN0eWxlIjp7IiRpZCI6IjIyMyIsIlNoYXBlIjoyLCJDb25uZWN0b3JNYXJnaW4iOnsiJHJlZiI6IjU0In0sIkNvbm5lY3RvclN0eWxlIjp7IiRpZCI6IjIyNCIsIkxpbmVDb2xvciI6eyIkaWQiOiIyMjUiLCIkdHlwZSI6Ik5MUkUuQ29tbW9uLkRvbS5Tb2xpZENvbG9yQnJ1c2gsIE5MUkUuQ29tbW9uIiwiQ29sb3IiOnsiJGlkIjoiMjI2IiwiQSI6MTI3LCJSIjozMSwiRyI6NzMsIkIiOjEyNn19LCJMaW5lV2VpZ2h0IjoyLjAsIkxpbmVUeXBlIjowLCJQYXJlbnRTdHlsZSI6bnVsbH0sIklzQmVsb3dUaW1lYmFuZCI6ZmFsc2UsIlBvc2l0aW9uT25UYXNrIjowLCJIaWRlRGF0ZSI6ZmFsc2UsIlNoYXBlU2l6ZSI6MywiU3BhY2luZyI6MS4wLCJQYWRkaW5nIjp7IiRyZWYiOiI1OCJ9LCJTaGFwZVN0eWxlIjp7IiRpZCI6IjIyNyIsIk1hcmdpbiI6eyIkcmVmIjoiNjAifSwiUGFkZGluZyI6eyIkcmVmIjoiNjEifSwiQmFja2dyb3VuZCI6eyIkaWQiOiIyMjgiLCJDb2xvciI6eyIkaWQiOiIyMjkiLCJBIjoyNTUsIlIiOjQ3LCJHIjo1NCwiQiI6MTUzfX0sIklzVmlzaWJsZSI6dHJ1ZSwiV2lkdGgiOjE3LjMzMzMwNzI2NjIzNTM1MiwiSGVpZ2h0IjoxNy4zMzMzMDcyNjYyMzUzNTIsIkJvcmRlclN0eWxlIjp7IiRpZCI6IjIzMCIsIkxpbmVDb2xvciI6eyIkcmVmIjoiNjUifSwiTGluZVdlaWdodCI6MC4wLCJMaW5lVHlwZSI6MCwiUGFyZW50U3R5bGUiOm51bGx9LCJQYXJlbnRTdHlsZSI6bnVsbH0sIlRpdGxlU3R5bGUiOnsiJGlkIjoiMjMxIiwiRm9udFNldHRpbmdzIjp7IiRpZCI6IjIzMiIsIkZvbnRTaXplIjoxNCwiRm9udE5hbWUiOiJDYWxpYnJpIiwiSXNCb2xkIjp0cnVlLCJJc0l0YWxpYyI6ZmFsc2UsIklzVW5kZXJsaW5lZCI6ZmFsc2UsIlBhcmVudFN0eWxlIjpudWxsfSwiQXV0b1NpemUiOjIsIkZvcmVncm91bmQiOnsiJGlkIjoiMjMzIiwiQ29sb3IiOnsiJGlkIjoiMjM0IiwiQSI6MjU1LCJSIjowLCJHIjowLCJCIjowfX0sIk1heFdpZHRoIjoyMjAuMCwiTWF4SGVpZ2h0IjoiSW5maW5pdHkiLCJTbWFydEZvcmVncm91bmRJc0FjdGl2ZSI6ZmFsc2UsIkhvcml6b250YWxBbGlnbm1lbnQiOjEsIlZlcnRpY2FsQWxpZ25tZW50IjowLCJTbWFydEZvcmVncm91bmQiOm51bGwsIkJhY2tncm91bmRGaWxsVHlwZSI6MCwiTWFyZ2luIjp7IiRyZWYiOiI3MSJ9LCJQYWRkaW5nIjp7IiRyZWYiOiI3MiJ9LCJCYWNrZ3JvdW5kIjp7IiRyZWYiOiI3MyJ9LCJJc1Zpc2libGUiOnRydWUsIldpZHRoIjowLjAsIkhlaWdodCI6MC4wLCJCb3JkZXJTdHlsZSI6eyIkaWQiOiIyMzUiLCJMaW5lQ29sb3IiOm51bGwsIkxpbmVXZWlnaHQiOjAuMCwiTGluZVR5cGUiOjAsIlBhcmVudFN0eWxlIjpudWxsfSwiUGFyZW50U3R5bGUiOm51bGx9LCJEYXRlU3R5bGUiOnsiJGlkIjoiMjM2IiwiRm9udFNldHRpbmdzIjp7IiRpZCI6IjIzNyIsIkZvbnRTaXplIjoxMywiRm9udE5hbWUiOiJDYWxpYnJpIiwiSXNCb2xkIjpmYWxzZSwiSXNJdGFsaWMiOmZhbHNlLCJJc1VuZGVybGluZWQiOmZhbHNlLCJQYXJlbnRTdHlsZSI6bnVsbH0sIkF1dG9TaXplIjoyLCJGb3JlZ3JvdW5kIjp7IiRyZWYiOiI3NiJ9LCJNYXhXaWR0aCI6NzIuMCwiTWF4SGVpZ2h0IjoiSW5maW5pdHkiLCJTbWFydEZvcmVncm91bmRJc0FjdGl2ZSI6ZmFsc2UsIkhvcml6b250YWxBbGlnbm1lbnQiOjAsIlZlcnRpY2FsQWxpZ25tZW50IjowLCJTbWFydEZvcmVncm91bmQiOm51bGwsIkJhY2tncm91bmRGaWxsVHlwZSI6MCwiTWFyZ2luIjp7IiRyZWYiOiI3OCJ9LCJQYWRkaW5nIjp7IiRyZWYiOiI3OSJ9LCJCYWNrZ3JvdW5kIjp7IiRyZWYiOiI4MCJ9LCJJc1Zpc2libGUiOnRydWUsIldpZHRoIjowLjAsIkhlaWdodCI6MC4wLCJCb3JkZXJTdHlsZSI6eyIkaWQiOiIyMzgiLCJMaW5lQ29sb3IiOm51bGwsIkxpbmVXZWlnaHQiOjAuMCwiTGluZVR5cGUiOjAsIlBhcmVudFN0eWxlIjpudWxsfSwiUGFyZW50U3R5bGUiOm51bGx9LCJEYXRlRm9ybWF0Ijp7IiRpZCI6IjIzOSIsIkZvcm1hdFN0cmluZyI6Ik1NTSBkLCB5eXl5IiwiU2VwYXJhdG9yIjoiLyIsIlVzZUludGVybmF0aW9uYWxEYXRlRm9ybWF0IjpmYWxzZSwiRGF0ZUlzVmlzaWJsZSI6dHJ1ZSwiVGltZUlzVmlzaWJsZSI6ZmFsc2UsIkhvdXJEaWdpdHMiOjEsIkFtUG1EZXNpZ25hdG9yIjoyLCJUcmltMDBNaW51dGVzIjpmYWxzZSwiTGFzdEtub3duVmlzaWJpbGl0eVN0YXRlIjp7IiRpZCI6IjI0MCIsIkRhdGVQYXJ0SXNWaXNpYmxlIjpmYWxzZSwiVGltZVBhcnRJc1Zpc2libGUiOmZhbHNlfX0sIklzVmlzaWJsZSI6dHJ1ZSwiUGFyZW50U3R5bGUiOm51bGx9LCJJbmRleCI6NCwiUGVyY2VudGFnZUNvbXBsZXRlIjpudWxsLCJQb3NpdGlvbiI6eyJSYXRpbyI6MC40Mzg4MDY0MTk4NjcwNTYzNywiSXNDdXN0b20iOnRydWV9LCJEYXRlRm9ybWF0Ijp7IiRyZWYiOiIyMzkifSwiUmVsYXRlZFRhc2tJZCI6IjAwMDAwMDAwLTAwMDAtMDAwMC0wMDAwLTAwMDAwMDAwMDAwMCIsIklkIjoiODQ2MjQ0YmYtMDU5Zi00YzBkLThlYTUtYzY2NzEyY2E5MTlkIiwiSW1wb3J0SWQiOm51bGwsIlRpdGxlIjoiSUZBIC0gUHVibGljIEhlYWx0aCBhbmQgQXQtUmlzayBNZWV0IiwiTm90ZSI6bnVsbCwiSHlwZXJsaW5rIjp7IiRpZCI6IjI0MSIsIkFkZHJlc3MiOm51bGwsIlN1YkFkZHJlc3MiOm51bGx9LCJJc0NoYW5nZWQiOmZhbHNlLCJJc05ldyI6ZmFsc2V9LHsiJGlkIjoiMjQyIiwiRGF0ZSI6IjIwMTgtMDEtMTdUMjM6NTk6MDAiLCJTdHlsZSI6eyIkaWQiOiIyNDMiLCJTaGFwZSI6MiwiQ29ubmVjdG9yTWFyZ2luIjp7IiRyZWYiOiI1NCJ9LCJDb25uZWN0b3JTdHlsZSI6eyIkaWQiOiIyNDQiLCJMaW5lQ29sb3IiOnsiJGlkIjoiMjQ1IiwiJHR5cGUiOiJOTFJFLkNvbW1vbi5Eb20uU29saWRDb2xvckJydXNoLCBOTFJFLkNvbW1vbiIsIkNvbG9yIjp7IiRpZCI6IjI0NiIsIkEiOjEyNywiUiI6MzEsIkciOjczLCJCIjoxMjZ9fSwiTGluZVdlaWdodCI6MS4zMzMzMzMzNywiTGluZVR5cGUiOjAsIlBhcmVudFN0eWxlIjpudWxsfSwiSXNCZWxvd1RpbWViYW5kIjpmYWxzZSwiUG9zaXRpb25PblRhc2siOjAsIkhpZGVEYXRlIjpmYWxzZSwiU2hhcGVTaXplIjozLCJTcGFjaW5nIjoxLjAsIlBhZGRpbmciOnsiJHJlZiI6IjU4In0sIlNoYXBlU3R5bGUiOnsiJGlkIjoiMjQ3IiwiTWFyZ2luIjp7IiRyZWYiOiI2MCJ9LCJQYWRkaW5nIjp7IiRyZWYiOiI2MSJ9LCJCYWNrZ3JvdW5kIjp7IiRpZCI6IjI0OCIsIkNvbG9yIjp7IiRpZCI6IjI0OSIsIkEiOjI1NSwiUiI6NDcsIkciOjU0LCJCIjoxNTN9fSwiSXNWaXNpYmxlIjp0cnVlLCJXaWR0aCI6MTcuMzMzMzA3MjY2MjM1MzUyLCJIZWlnaHQiOjE3LjMzMzMwNzI2NjIzNTM1MiwiQm9yZGVyU3R5bGUiOnsiJGlkIjoiMjUwIiwiTGluZUNvbG9yIjp7IiRyZWYiOiI2NSJ9LCJMaW5lV2VpZ2h0IjowLjAsIkxpbmVUeXBlIjowLCJQYXJlbnRTdHlsZSI6bnVsbH0sIlBhcmVudFN0eWxlIjpudWxsfSwiVGl0bGVTdHlsZSI6eyIkaWQiOiIyNTEiLCJGb250U2V0dGluZ3MiOnsiJGlkIjoiMjUyIiwiRm9udFNpemUiOjE0LCJGb250TmFtZSI6IkNhbGlicmkiLCJJc0JvbGQiOnRydWUsIklzSXRhbGljIjpmYWxzZSwiSXNVbmRlcmxpbmVkIjpmYWxzZSwiUGFyZW50U3R5bGUiOm51bGx9LCJBdXRvU2l6ZSI6MiwiRm9yZWdyb3VuZCI6eyIkaWQiOiIyNTMiLCJDb2xvciI6eyIkaWQiOiIyNTQiLCJBIjoyNTUsIlIiOjAsIkciOjAsIkIiOjB9fSwiTWF4V2lkdGgiOjE1Mi4wLCJNYXhIZWlnaHQiOiJJbmZpbml0eSIsIlNtYXJ0Rm9yZWdyb3VuZElzQWN0aXZlIjpmYWxzZSwiSG9yaXpvbnRhbEFsaWdubWVudCI6MSwiVmVydGljYWxBbGlnbm1lbnQiOjAsIlNtYXJ0Rm9yZWdyb3VuZCI6bnVsbCwiQmFja2dyb3VuZEZpbGxUeXBlIjowLCJNYXJnaW4iOnsiJHJlZiI6IjcxIn0sIlBhZGRpbmciOnsiJHJlZiI6IjcyIn0sIkJhY2tncm91bmQiOnsiJHJlZiI6IjczIn0sIklzVmlzaWJsZSI6dHJ1ZSwiV2lkdGgiOjAuMCwiSGVpZ2h0IjowLjAsIkJvcmRlclN0eWxlIjp7IiRpZCI6IjI1NSIsIkxpbmVDb2xvciI6bnVsbCwiTGluZVdlaWdodCI6MC4wLCJMaW5lVHlwZSI6MCwiUGFyZW50U3R5bGUiOm51bGx9LCJQYXJlbnRTdHlsZSI6bnVsbH0sIkRhdGVTdHlsZSI6eyIkaWQiOiIyNTYiLCJGb250U2V0dGluZ3MiOnsiJGlkIjoiMjU3IiwiRm9udFNpemUiOjEzLCJGb250TmFtZSI6IkNhbGlicmkiLCJJc0JvbGQiOmZhbHNlLCJJc0l0YWxpYyI6ZmFsc2UsIklzVW5kZXJsaW5lZCI6ZmFsc2UsIlBhcmVudFN0eWxlIjpudWxsfSwiQXV0b1NpemUiOjIsIkZvcmVncm91bmQiOnsiJHJlZiI6Ijc2In0sIk1heFdpZHRoIjo2OC4wLCJNYXhIZWlnaHQiOiJJbmZpbml0eSIsIlNtYXJ0Rm9yZWdyb3VuZElzQWN0aXZlIjpmYWxzZSwiSG9yaXpvbnRhbEFsaWdubWVudCI6MCwiVmVydGljYWxBbGlnbm1lbnQiOjAsIlNtYXJ0Rm9yZWdyb3VuZCI6bnVsbCwiQmFja2dyb3VuZEZpbGxUeXBlIjowLCJNYXJnaW4iOnsiJHJlZiI6Ijc4In0sIlBhZGRpbmciOnsiJHJlZiI6Ijc5In0sIkJhY2tncm91bmQiOnsiJHJlZiI6IjgwIn0sIklzVmlzaWJsZSI6dHJ1ZSwiV2lkdGgiOjAuMCwiSGVpZ2h0IjowLjAsIkJvcmRlclN0eWxlIjp7IiRpZCI6IjI1OCIsIkxpbmVDb2xvciI6bnVsbCwiTGluZVdlaWdodCI6MC4wLCJMaW5lVHlwZSI6MCwiUGFyZW50U3R5bGUiOm51bGx9LCJQYXJlbnRTdHlsZSI6bnVsbH0sIkRhdGVGb3JtYXQiOnsiJHJlZiI6IjgxIn0sIklzVmlzaWJsZSI6dHJ1ZSwiUGFyZW50U3R5bGUiOm51bGx9LCJJbmRleCI6NSwiUGVyY2VudGFnZUNvbXBsZXRlIjpudWxsLCJQb3NpdGlvbiI6eyJSYXRpbyI6MC4yNjI4MzkyMzg2OTY2MjgxNywiSXNDdXN0b20iOnRydWV9LCJEYXRlRm9ybWF0Ijp7IiRyZWYiOiI4MSJ9LCJSZWxhdGVkVGFza0lkIjoiMDAwMDAwMDAtMDAwMC0wMDAwLTAwMDAtMDAwMDAwMDAwMDAwIiwiSWQiOiIzYTcyOTQxOS1mYWViLTQwMDItOGY0OC1lNDNmZGU1YWYyNDciLCJJbXBvcnRJZCI6bnVsbCwiVGl0bGUiOiJJRkEgLSBOb3JkaWMgQXQtUmlzayBNZWV0IiwiTm90ZSI6bnVsbCwiSHlwZXJsaW5rIjp7IiRpZCI6IjI1OSIsIkFkZHJlc3MiOm51bGwsIlN1YkFkZHJlc3MiOm51bGx9LCJJc0NoYW5nZWQiOmZhbHNlLCJJc05ldyI6ZmFsc2V9LHsiJGlkIjoiMjYwIiwiRGF0ZSI6IjIwMTgtMTEtMTFUMjM6NTk6MDAiLCJTdHlsZSI6eyIkaWQiOiIyNjEiLCJTaGFwZSI6MiwiQ29ubmVjdG9yTWFyZ2luIjp7IiRyZWYiOiI1NCJ9LCJDb25uZWN0b3JTdHlsZSI6eyIkaWQiOiIyNjIiLCJMaW5lQ29sb3IiOnsiJGlkIjoiMjYzIiwiJHR5cGUiOiJOTFJFLkNvbW1vbi5Eb20uU29saWRDb2xvckJydXNoLCBOTFJFLkNvbW1vbiIsIkNvbG9yIjp7IiRpZCI6IjI2NCIsIkEiOjEyNywiUiI6MzEsIkciOjczLCJCIjoxMjZ9fSwiTGluZVdlaWdodCI6MS4wMDAxMDUsIkxpbmVUeXBlIjowLCJQYXJlbnRTdHlsZSI6bnVsbH0sIklzQmVsb3dUaW1lYmFuZCI6ZmFsc2UsIlBvc2l0aW9uT25UYXNrIjowLCJIaWRlRGF0ZSI6ZmFsc2UsIlNoYXBlU2l6ZSI6MSwiU3BhY2luZyI6MS4wLCJQYWRkaW5nIjp7IiRyZWYiOiI1OCJ9LCJTaGFwZVN0eWxlIjp7IiRpZCI6IjI2NSIsIk1hcmdpbiI6eyIkcmVmIjoiNjAifSwiUGFkZGluZyI6eyIkcmVmIjoiNjEifSwiQmFja2dyb3VuZCI6eyIkaWQiOiIyNjYiLCJDb2xvciI6eyIkaWQiOiIyNjciLCJBIjoyNTUsIlIiOjI2LCJHIjoxNzAsIkIiOjY2fX0sIklzVmlzaWJsZSI6dHJ1ZSwiV2lkdGgiOjE4LjAsIkhlaWdodCI6MjAuMCwiQm9yZGVyU3R5bGUiOnsiJGlkIjoiMjY4IiwiTGluZUNvbG9yIjp7IiRyZWYiOiI2NSJ9LCJMaW5lV2VpZ2h0IjowLjAsIkxpbmVUeXBlIjowLCJQYXJlbnRTdHlsZSI6bnVsbH0sIlBhcmVudFN0eWxlIjpudWxsfSwiVGl0bGVTdHlsZSI6eyIkaWQiOiIyNjkiLCJGb250U2V0dGluZ3MiOnsiJGlkIjoiMjcwIiwiRm9udFNpemUiOjE0LCJGb250TmFtZSI6IkNhbGlicmkiLCJJc0JvbGQiOnRydWUsIklzSXRhbGljIjpmYWxzZSwiSXNVbmRlcmxpbmVkIjpmYWxzZSwiUGFyZW50U3R5bGUiOm51bGx9LCJBdXRvU2l6ZSI6MCwiRm9yZWdyb3VuZCI6eyIkaWQiOiIyNzEiLCJDb2xvciI6eyIkaWQiOiIyNzIiLCJBIjoyNTUsIlIiOjAsIkciOjAsIkIiOjB9fSwiTWF4V2lkdGgiOjIwMC4wLCJNYXhIZWlnaHQiOiJJbmZpbml0eSIsIlNtYXJ0Rm9yZWdyb3VuZElzQWN0aXZlIjpmYWxzZSwiSG9yaXpvbnRhbEFsaWdubWVudCI6MSwiVmVydGljYWxBbGlnbm1lbnQiOjAsIlNtYXJ0Rm9yZWdyb3VuZCI6bnVsbCwiQmFja2dyb3VuZEZpbGxUeXBlIjowLCJNYXJnaW4iOnsiJHJlZiI6IjcxIn0sIlBhZGRpbmciOnsiJHJlZiI6IjcyIn0sIkJhY2tncm91bmQiOnsiJHJlZiI6IjczIn0sIklzVmlzaWJsZSI6dHJ1ZSwiV2lkdGgiOjAuMCwiSGVpZ2h0IjowLjAsIkJvcmRlclN0eWxlIjp7IiRpZCI6IjI3MyIsIkxpbmVDb2xvciI6bnVsbCwiTGluZVdlaWdodCI6MC4wLCJMaW5lVHlwZSI6MCwiUGFyZW50U3R5bGUiOm51bGx9LCJQYXJlbnRTdHlsZSI6bnVsbH0sIkRhdGVTdHlsZSI6eyIkaWQiOiIyNzQiLCJGb250U2V0dGluZ3MiOnsiJGlkIjoiMjc1IiwiRm9udFNpemUiOjEyLCJGb250TmFtZSI6IkNhbGlicmkiLCJJc0JvbGQiOmZhbHNlLCJJc0l0YWxpYyI6ZmFsc2UsIklzVW5kZXJsaW5lZCI6ZmFsc2UsIlBhcmVudFN0eWxlIjpudWxsfSwiQXV0b1NpemUiOjAsIkZvcmVncm91bmQiOnsiJGlkIjoiMjc2IiwiQ29sb3IiOnsiJGlkIjoiMjc3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NzgifSwiUGFkZGluZyI6eyIkcmVmIjoiNzkifSwiQmFja2dyb3VuZCI6eyIkcmVmIjoiODAifSwiSXNWaXNpYmxlIjp0cnVlLCJXaWR0aCI6MC4wLCJIZWlnaHQiOjAuMCwiQm9yZGVyU3R5bGUiOnsiJGlkIjoiMjc4IiwiTGluZUNvbG9yIjpudWxsLCJMaW5lV2VpZ2h0IjowLjAsIkxpbmVUeXBlIjowLCJQYXJlbnRTdHlsZSI6bnVsbH0sIlBhcmVudFN0eWxlIjpudWxsfSwiRGF0ZUZvcm1hdCI6eyIkcmVmIjoiODEifSwiSXNWaXNpYmxlIjp0cnVlLCJQYXJlbnRTdHlsZSI6bnVsbH0sIkluZGV4Ijo2LCJQZXJjZW50YWdlQ29tcGxldGUiOm51bGwsIlBvc2l0aW9uIjp7IlJhdGlvIjowLjAsIklzQ3VzdG9tIjpmYWxzZX0sIkRhdGVGb3JtYXQiOnsiJHJlZiI6IjgxIn0sIlJlbGF0ZWRUYXNrSWQiOiIwMDAwMDAwMC0wMDAwLTAwMDAtMDAwMC0wMDAwMDAwMDAwMDAiLCJJZCI6Ijc5MmY0Yzk2LTUwMjEtNGE0Mi1hNDIzLTFjOTMyN2FjYjM2MSIsIkltcG9ydElkIjpudWxsLCJUaXRsZSI6IklGQSAtIEF0LVJpc2sgSGVhcnQgYW5kIEx1bmcgTWVldCIsIk5vdGUiOm51bGwsIkh5cGVybGluayI6eyIkaWQiOiIyNzkiLCJBZGRyZXNzIjpudWxsLCJTdWJBZGRyZXNzIjpudWxsfSwiSXNDaGFuZ2VkIjpmYWxzZSwiSXNOZXciOmZhbHNlfSx7IiRpZCI6IjI4MCIsIkRhdGUiOiIyMDE4LTA5LTA2VDIzOjU5OjAwIiwiU3R5bGUiOnsiJGlkIjoiMjgxIiwiU2hhcGUiOjIsIkNvbm5lY3Rvck1hcmdpbiI6eyIkcmVmIjoiNTQifSwiQ29ubmVjdG9yU3R5bGUiOnsiJGlkIjoiMjgyIiwiTGluZUNvbG9yIjp7IiRpZCI6IjI4MyIsIiR0eXBlIjoiTkxSRS5Db21tb24uRG9tLlNvbGlkQ29sb3JCcnVzaCwgTkxSRS5Db21tb24iLCJDb2xvciI6eyIkaWQiOiIyODQiLCJBIjoxMjcsIlIiOjMxLCJHIjo3MywiQiI6MTI2fX0sIkxpbmVXZWlnaHQiOjEuMDAwMTA1LCJMaW5lVHlwZSI6MCwiUGFyZW50U3R5bGUiOm51bGx9LCJJc0JlbG93VGltZWJhbmQiOmZhbHNlLCJQb3NpdGlvbk9uVGFzayI6MCwiSGlkZURhdGUiOmZhbHNlLCJTaGFwZVNpemUiOjEsIlNwYWNpbmciOjEuMCwiUGFkZGluZyI6eyIkcmVmIjoiNTgifSwiU2hhcGVTdHlsZSI6eyIkaWQiOiIyODUiLCJNYXJnaW4iOnsiJHJlZiI6IjYwIn0sIlBhZGRpbmciOnsiJHJlZiI6IjYxIn0sIkJhY2tncm91bmQiOnsiJGlkIjoiMjg2IiwiQ29sb3IiOnsiJGlkIjoiMjg3IiwiQSI6MjU1LCJSIjo0NywiRyI6NTQsIkIiOjE1M319LCJJc1Zpc2libGUiOnRydWUsIldpZHRoIjoxOC4wLCJIZWlnaHQiOjIwLjAsIkJvcmRlclN0eWxlIjp7IiRpZCI6IjI4OCIsIkxpbmVDb2xvciI6eyIkcmVmIjoiNjUifSwiTGluZVdlaWdodCI6MC4wLCJMaW5lVHlwZSI6MCwiUGFyZW50U3R5bGUiOm51bGx9LCJQYXJlbnRTdHlsZSI6bnVsbH0sIlRpdGxlU3R5bGUiOnsiJGlkIjoiMjg5IiwiRm9udFNldHRpbmdzIjp7IiRpZCI6IjI5MCIsIkZvbnRTaXplIjoxNCwiRm9udE5hbWUiOiJDYWxpYnJpIiwiSXNCb2xkIjp0cnVlLCJJc0l0YWxpYyI6ZmFsc2UsIklzVW5kZXJsaW5lZCI6ZmFsc2UsIlBhcmVudFN0eWxlIjpudWxsfSwiQXV0b1NpemUiOjAsIkZvcmVncm91bmQiOnsiJGlkIjoiMjkxIiwiQ29sb3IiOnsiJGlkIjoiMjkyIiwiQSI6MjU1LCJSIjowLCJHIjowLCJCIjowfX0sIk1heFdpZHRoIjoyMDAuMCwiTWF4SGVpZ2h0IjoiSW5maW5pdHkiLCJTbWFydEZvcmVncm91bmRJc0FjdGl2ZSI6ZmFsc2UsIkhvcml6b250YWxBbGlnbm1lbnQiOjEsIlZlcnRpY2FsQWxpZ25tZW50IjowLCJTbWFydEZvcmVncm91bmQiOm51bGwsIkJhY2tncm91bmRGaWxsVHlwZSI6MCwiTWFyZ2luIjp7IiRyZWYiOiI3MSJ9LCJQYWRkaW5nIjp7IiRyZWYiOiI3MiJ9LCJCYWNrZ3JvdW5kIjp7IiRyZWYiOiI3MyJ9LCJJc1Zpc2libGUiOnRydWUsIldpZHRoIjowLjAsIkhlaWdodCI6MC4wLCJCb3JkZXJTdHlsZSI6eyIkaWQiOiIyOTMiLCJMaW5lQ29sb3IiOm51bGwsIkxpbmVXZWlnaHQiOjAuMCwiTGluZVR5cGUiOjAsIlBhcmVudFN0eWxlIjpudWxsfSwiUGFyZW50U3R5bGUiOm51bGx9LCJEYXRlU3R5bGUiOnsiJGlkIjoiMjk0IiwiRm9udFNldHRpbmdzIjp7IiRpZCI6IjI5NSIsIkZvbnRTaXplIjoxMywiRm9udE5hbWUiOiJDYWxpYnJpIiwiSXNCb2xkIjpmYWxzZSwiSXNJdGFsaWMiOmZhbHNlLCJJc1VuZGVybGluZWQiOmZhbHNlLCJQYXJlbnRTdHlsZSI6bnVsbH0sIkF1dG9TaXplIjowLCJGb3JlZ3JvdW5kIjp7IiRpZCI6IjI5NiIsIkNvbG9yIjp7IiRpZCI6IjI5N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c4In0sIlBhZGRpbmciOnsiJHJlZiI6Ijc5In0sIkJhY2tncm91bmQiOnsiJHJlZiI6IjgwIn0sIklzVmlzaWJsZSI6dHJ1ZSwiV2lkdGgiOjAuMCwiSGVpZ2h0IjowLjAsIkJvcmRlclN0eWxlIjp7IiRpZCI6IjI5OCIsIkxpbmVDb2xvciI6bnVsbCwiTGluZVdlaWdodCI6MC4wLCJMaW5lVHlwZSI6MCwiUGFyZW50U3R5bGUiOm51bGx9LCJQYXJlbnRTdHlsZSI6bnVsbH0sIkRhdGVGb3JtYXQiOnsiJHJlZiI6IjgxIn0sIklzVmlzaWJsZSI6dHJ1ZSwiUGFyZW50U3R5bGUiOm51bGx9LCJJbmRleCI6NywiUGVyY2VudGFnZUNvbXBsZXRlIjpudWxsLCJQb3NpdGlvbiI6eyJSYXRpbyI6MC4wLCJJc0N1c3RvbSI6ZmFsc2V9LCJEYXRlRm9ybWF0Ijp7IiRyZWYiOiI4MSJ9LCJSZWxhdGVkVGFza0lkIjoiMDAwMDAwMDAtMDAwMC0wMDAwLTAwMDAtMDAwMDAwMDAwMDAwIiwiSWQiOiIzYWQwYTFhOS05N2ZjLTRmMGUtOThmMS0yN2E1OGMwNGQzMGYiLCJJbXBvcnRJZCI6bnVsbCwiVGl0bGUiOiJJRkEgLSBBdC1SaXNrIERpYWJldGVzIE1lZXQiLCJOb3RlIjpudWxsLCJIeXBlcmxpbmsiOnsiJGlkIjoiMjk5IiwiQWRkcmVzcyI6bnVsbCwiU3ViQWRkcmVzcyI6bnVsbH0sIklzQ2hhbmdlZCI6ZmFsc2UsIklzTmV3IjpmYWxzZX0seyIkaWQiOiIzMDAiLCJEYXRlIjoiMjAxOC0wMS0yOVQyMzo1OTowMCIsIlN0eWxlIjp7IiRpZCI6IjMwMSIsIlNoYXBlIjoyLCJDb25uZWN0b3JNYXJnaW4iOnsiJHJlZiI6IjU0In0sIkNvbm5lY3RvclN0eWxlIjp7IiRpZCI6IjMwMiIsIkxpbmVDb2xvciI6eyIkaWQiOiIzMDMiLCIkdHlwZSI6Ik5MUkUuQ29tbW9uLkRvbS5Tb2xpZENvbG9yQnJ1c2gsIE5MUkUuQ29tbW9uIiwiQ29sb3IiOnsiJGlkIjoiMzA0IiwiQSI6MTI3LCJSIjozMSwiRyI6NzMsIkIiOjEyNn19LCJMaW5lV2VpZ2h0IjoxLjAwMDEwNSwiTGluZVR5cGUiOjAsIlBhcmVudFN0eWxlIjpudWxsfSwiSXNCZWxvd1RpbWViYW5kIjpmYWxzZSwiUG9zaXRpb25PblRhc2siOjAsIkhpZGVEYXRlIjpmYWxzZSwiU2hhcGVTaXplIjozLCJTcGFjaW5nIjoxLjAsIlBhZGRpbmciOnsiJHJlZiI6IjU4In0sIlNoYXBlU3R5bGUiOnsiJGlkIjoiMzA1IiwiTWFyZ2luIjp7IiRyZWYiOiI2MCJ9LCJQYWRkaW5nIjp7IiRyZWYiOiI2MSJ9LCJCYWNrZ3JvdW5kIjp7IiRpZCI6IjMwNiIsIkNvbG9yIjp7IiRpZCI6IjMwNyIsIkEiOjI1NSwiUiI6MjM0LCJHIjoyMiwiQiI6MzB9fSwiSXNWaXNpYmxlIjp0cnVlLCJXaWR0aCI6MTcuMzMzMzA3MjY2MjM1MzUyLCJIZWlnaHQiOjE3LjMzMzMwNzI2NjIzNTM1MiwiQm9yZGVyU3R5bGUiOnsiJGlkIjoiMzA4IiwiTGluZUNvbG9yIjp7IiRyZWYiOiI2NSJ9LCJMaW5lV2VpZ2h0IjowLjAsIkxpbmVUeXBlIjowLCJQYXJlbnRTdHlsZSI6bnVsbH0sIlBhcmVudFN0eWxlIjpudWxsfSwiVGl0bGVTdHlsZSI6eyIkaWQiOiIzMDkiLCJGb250U2V0dGluZ3MiOnsiJGlkIjoiMzEwIiwiRm9udFNpemUiOjE0LCJGb250TmFtZSI6IkNhbGlicmkiLCJJc0JvbGQiOnRydWUsIklzSXRhbGljIjpmYWxzZSwiSXNVbmRlcmxpbmVkIjpmYWxzZSwiUGFyZW50U3R5bGUiOm51bGx9LCJBdXRvU2l6ZSI6MiwiRm9yZWdyb3VuZCI6eyIkcmVmIjoiNjkifSwiTWF4V2lkdGgiOjE1My4zMzMzMTI5ODgyODEyNSwiTWF4SGVpZ2h0IjoiSW5maW5pdHkiLCJTbWFydEZvcmVncm91bmRJc0FjdGl2ZSI6ZmFsc2UsIkhvcml6b250YWxBbGlnbm1lbnQiOjAsIlZlcnRpY2FsQWxpZ25tZW50IjowLCJTbWFydEZvcmVncm91bmQiOm51bGwsIkJhY2tncm91bmRGaWxsVHlwZSI6MCwiTWFyZ2luIjp7IiRyZWYiOiI3MSJ9LCJQYWRkaW5nIjp7IiRyZWYiOiI3MiJ9LCJCYWNrZ3JvdW5kIjp7IiRyZWYiOiI3MyJ9LCJJc1Zpc2libGUiOnRydWUsIldpZHRoIjowLjAsIkhlaWdodCI6MC4wLCJCb3JkZXJTdHlsZSI6eyIkaWQiOiIzMTEiLCJMaW5lQ29sb3IiOm51bGwsIkxpbmVXZWlnaHQiOjAuMCwiTGluZVR5cGUiOjAsIlBhcmVudFN0eWxlIjpudWxsfSwiUGFyZW50U3R5bGUiOm51bGx9LCJEYXRlU3R5bGUiOnsiJGlkIjoiMzEyIiwiRm9udFNldHRpbmdzIjp7IiRpZCI6IjMxMyIsIkZvbnRTaXplIjoxMywiRm9udE5hbWUiOiJDYWxpYnJpIiwiSXNCb2xkIjpmYWxzZSwiSXNJdGFsaWMiOmZhbHNlLCJJc1VuZGVybGluZWQiOmZhbHNlLCJQYXJlbnRTdHlsZSI6bnVsbH0sIkF1dG9TaXplIjoyLCJGb3JlZ3JvdW5kIjp7IiRpZCI6IjMxNCIsIkNvbG9yIjp7IiRpZCI6IjMxNSIsIkEiOjI1NSwiUiI6NjgsIkciOjg0LCJCIjoxMDZ9fSwiTWF4V2lkdGgiOjY4LjAsIk1heEhlaWdodCI6IkluZmluaXR5IiwiU21hcnRGb3JlZ3JvdW5kSXNBY3RpdmUiOmZhbHNlLCJIb3Jpem9udGFsQWxpZ25tZW50IjowLCJWZXJ0aWNhbEFsaWdubWVudCI6MCwiU21hcnRGb3JlZ3JvdW5kIjpudWxsLCJCYWNrZ3JvdW5kRmlsbFR5cGUiOjAsIk1hcmdpbiI6eyIkcmVmIjoiNzgifSwiUGFkZGluZyI6eyIkcmVmIjoiNzkifSwiQmFja2dyb3VuZCI6eyIkcmVmIjoiODAifSwiSXNWaXNpYmxlIjp0cnVlLCJXaWR0aCI6MC4wLCJIZWlnaHQiOjAuMCwiQm9yZGVyU3R5bGUiOnsiJGlkIjoiMzE2IiwiTGluZUNvbG9yIjpudWxsLCJMaW5lV2VpZ2h0IjowLjAsIkxpbmVUeXBlIjowLCJQYXJlbnRTdHlsZSI6bnVsbH0sIlBhcmVudFN0eWxlIjpudWxsfSwiRGF0ZUZvcm1hdCI6eyIkcmVmIjoiODEifSwiSXNWaXNpYmxlIjp0cnVlLCJQYXJlbnRTdHlsZSI6bnVsbH0sIkluZGV4Ijo4LCJQZXJjZW50YWdlQ29tcGxldGUiOm51bGwsIlBvc2l0aW9uIjp7IlJhdGlvIjowLjM1MDgyMjg4NTc5NTg3NTg0LCJJc0N1c3RvbSI6dHJ1ZX0sIkRhdGVGb3JtYXQiOnsiJHJlZiI6IjgxIn0sIlJlbGF0ZWRUYXNrSWQiOiIwMDAwMDAwMC0wMDAwLTAwMDAtMDAwMC0wMDAwMDAwMDAwMDAiLCJJZCI6IjUxNDcxYzYyLTI4ZjgtNDRhZC1hNjk5LWJjNDdlMTkzNWQ1NCIsIkltcG9ydElkIjpudWxsLCJUaXRsZSI6IklGQSBQSVAgU3RhdGVtZW50IHRvIEpDVkkiLCJOb3RlIjpudWxsLCJIeXBlcmxpbmsiOnsiJGlkIjoiMzE3IiwiQWRkcmVzcyI6bnVsbCwiU3ViQWRkcmVzcyI6bnVsbH0sIklzQ2hhbmdlZCI6ZmFsc2UsIklzTmV3IjpmYWxzZX0seyIkaWQiOiIzMTgiLCJEYXRlIjoiMjAxNy0xMi0yMFQyMzo1OTowMCIsIlN0eWxlIjp7IiRpZCI6IjMxOSIsIlNoYXBlIjoyLCJDb25uZWN0b3JNYXJnaW4iOnsiJHJlZiI6IjU0In0sIkNvbm5lY3RvclN0eWxlIjp7IiRpZCI6IjMyMCIsIkxpbmVDb2xvciI6eyIkaWQiOiIzMjEiLCIkdHlwZSI6Ik5MUkUuQ29tbW9uLkRvbS5Tb2xpZENvbG9yQnJ1c2gsIE5MUkUuQ29tbW9uIiwiQ29sb3IiOnsiJGlkIjoiMzIyIiwiQSI6MTI3LCJSIjozMSwiRyI6NzMsIkIiOjEyNn19LCJMaW5lV2VpZ2h0IjoxLjAwMDEwNSwiTGluZVR5cGUiOjAsIlBhcmVudFN0eWxlIjpudWxsfSwiSXNCZWxvd1RpbWViYW5kIjpmYWxzZSwiUG9zaXRpb25PblRhc2siOjAsIkhpZGVEYXRlIjpmYWxzZSwiU2hhcGVTaXplIjozLCJTcGFjaW5nIjoxLjAsIlBhZGRpbmciOnsiJHJlZiI6IjU4In0sIlNoYXBlU3R5bGUiOnsiJGlkIjoiMzIzIiwiTWFyZ2luIjp7IiRyZWYiOiI2MCJ9LCJQYWRkaW5nIjp7IiRyZWYiOiI2MSJ9LCJCYWNrZ3JvdW5kIjp7IiRpZCI6IjMyNCIsIkNvbG9yIjp7IiRpZCI6IjMyNSIsIkEiOjI1NSwiUiI6MjM0LCJHIjoyMiwiQiI6MzB9fSwiSXNWaXNpYmxlIjp0cnVlLCJXaWR0aCI6MTcuMzMzMzA3MjY2MjM1MzUyLCJIZWlnaHQiOjE3LjMzMzMwNzI2NjIzNTM1MiwiQm9yZGVyU3R5bGUiOnsiJGlkIjoiMzI2IiwiTGluZUNvbG9yIjp7IiRyZWYiOiI2NSJ9LCJMaW5lV2VpZ2h0IjowLjAsIkxpbmVUeXBlIjowLCJQYXJlbnRTdHlsZSI6bnVsbH0sIlBhcmVudFN0eWxlIjpudWxsfSwiVGl0bGVTdHlsZSI6eyIkaWQiOiIzMjciLCJGb250U2V0dGluZ3MiOnsiJGlkIjoiMzI4IiwiRm9udFNpemUiOjE0LCJGb250TmFtZSI6IkNhbGlicmkiLCJJc0JvbGQiOnRydWUsIklzSXRhbGljIjpmYWxzZSwiSXNVbmRlcmxpbmVkIjpmYWxzZSwiUGFyZW50U3R5bGUiOm51bGx9LCJBdXRvU2l6ZSI6MiwiRm9yZWdyb3VuZCI6eyIkaWQiOiIzMjkiLCJDb2xvciI6eyIkaWQiOiIzMzAiLCJBIjoyNTUsIlIiOjAsIkciOjAsIkIiOjB9fSwiTWF4V2lkdGgiOjExMC42NjY2OTQ2NDExMTMyOCwiTWF4SGVpZ2h0IjoiSW5maW5pdHkiLCJTbWFydEZvcmVncm91bmRJc0FjdGl2ZSI6ZmFsc2UsIkhvcml6b250YWxBbGlnbm1lbnQiOjAsIlZlcnRpY2FsQWxpZ25tZW50IjowLCJTbWFydEZvcmVncm91bmQiOm51bGwsIkJhY2tncm91bmRGaWxsVHlwZSI6MCwiTWFyZ2luIjp7IiRyZWYiOiI3MSJ9LCJQYWRkaW5nIjp7IiRyZWYiOiI3MiJ9LCJCYWNrZ3JvdW5kIjp7IiRyZWYiOiI3MyJ9LCJJc1Zpc2libGUiOnRydWUsIldpZHRoIjowLjAsIkhlaWdodCI6MC4wLCJCb3JkZXJTdHlsZSI6eyIkaWQiOiIzMzEiLCJMaW5lQ29sb3IiOm51bGwsIkxpbmVXZWlnaHQiOjAuMCwiTGluZVR5cGUiOjAsIlBhcmVudFN0eWxlIjpudWxsfSwiUGFyZW50U3R5bGUiOm51bGx9LCJEYXRlU3R5bGUiOnsiJGlkIjoiMzMyIiwiRm9udFNldHRpbmdzIjp7IiRpZCI6IjMzMyIsIkZvbnRTaXplIjoxMywiRm9udE5hbWUiOiJDYWxpYnJpIiwiSXNCb2xkIjpmYWxzZSwiSXNJdGFsaWMiOmZhbHNlLCJJc1VuZGVybGluZWQiOmZhbHNlLCJQYXJlbnRTdHlsZSI6bnVsbH0sIkF1dG9TaXplIjoyLCJGb3JlZ3JvdW5kIjp7IiRyZWYiOiI3NiJ9LCJNYXhXaWR0aCI6NzAuNjY2Njk0NjQxMTEzMjgxLCJNYXhIZWlnaHQiOiJJbmZpbml0eSIsIlNtYXJ0Rm9yZWdyb3VuZElzQWN0aXZlIjpmYWxzZSwiSG9yaXpvbnRhbEFsaWdubWVudCI6MCwiVmVydGljYWxBbGlnbm1lbnQiOjAsIlNtYXJ0Rm9yZWdyb3VuZCI6bnVsbCwiQmFja2dyb3VuZEZpbGxUeXBlIjowLCJNYXJnaW4iOnsiJHJlZiI6Ijc4In0sIlBhZGRpbmciOnsiJHJlZiI6Ijc5In0sIkJhY2tncm91bmQiOnsiJHJlZiI6IjgwIn0sIklzVmlzaWJsZSI6dHJ1ZSwiV2lkdGgiOjAuMCwiSGVpZ2h0IjowLjAsIkJvcmRlclN0eWxlIjp7IiRpZCI6IjMzNCIsIkxpbmVDb2xvciI6bnVsbCwiTGluZVdlaWdodCI6MC4wLCJMaW5lVHlwZSI6MCwiUGFyZW50U3R5bGUiOm51bGx9LCJQYXJlbnRTdHlsZSI6bnVsbH0sIkRhdGVGb3JtYXQiOnsiJHJlZiI6IjgxIn0sIklzVmlzaWJsZSI6dHJ1ZSwiUGFyZW50U3R5bGUiOm51bGx9LCJJbmRleCI6OSwiUGVyY2VudGFnZUNvbXBsZXRlIjpudWxsLCJQb3NpdGlvbiI6eyJSYXRpbyI6MC41MjY3OTAwOTUyMjMzMjA4OCwiSXNDdXN0b20iOnRydWV9LCJEYXRlRm9ybWF0Ijp7IiRyZWYiOiI4MSJ9LCJSZWxhdGVkVGFza0lkIjoiMDAwMDAwMDAtMDAwMC0wMDAwLTAwMDAtMDAwMDAwMDAwMDAwIiwiSWQiOiJlYTA4NWUxYS0wOTJjLTQ0ZDMtOTliOS04NzFiZjNlMWNlNmYiLCJJbXBvcnRJZCI6bnVsbCwiVGl0bGUiOiJJRkEgRVUgc3VibWlzc2lvbiIsIk5vdGUiOm51bGwsIkh5cGVybGluayI6eyIkaWQiOiIzMzUiLCJBZGRyZXNzIjpudWxsLCJTdWJBZGRyZXNzIjpudWxsfSwiSXNDaGFuZ2VkIjpmYWxzZSwiSXNOZXciOmZhbHNlfSx7IiRpZCI6IjMzNiIsIkRhdGUiOiIyMDE3LTExLTExVDIzOjU5OjAwIiwiU3R5bGUiOnsiJGlkIjoiMzM3IiwiU2hhcGUiOjIsIkNvbm5lY3Rvck1hcmdpbiI6eyIkcmVmIjoiNTQifSwiQ29ubmVjdG9yU3R5bGUiOnsiJGlkIjoiMzM4IiwiTGluZUNvbG9yIjp7IiRpZCI6IjMzOSIsIiR0eXBlIjoiTkxSRS5Db21tb24uRG9tLlNvbGlkQ29sb3JCcnVzaCwgTkxSRS5Db21tb24iLCJDb2xvciI6eyIkaWQiOiIzNDAiLCJBIjoyNTUsIlIiOjIzNCwiRyI6MjIsIkIiOjMwfX0sIkxpbmVXZWlnaHQiOjEuMDAwMTA1LCJMaW5lVHlwZSI6MCwiUGFyZW50U3R5bGUiOm51bGx9LCJJc0JlbG93VGltZWJhbmQiOmZhbHNlLCJQb3NpdGlvbk9uVGFzayI6MCwiSGlkZURhdGUiOmZhbHNlLCJTaGFwZVNpemUiOjMsIlNwYWNpbmciOjEuMCwiUGFkZGluZyI6eyIkcmVmIjoiNTgifSwiU2hhcGVTdHlsZSI6eyIkaWQiOiIzNDEiLCJNYXJnaW4iOnsiJHJlZiI6IjYwIn0sIlBhZGRpbmciOnsiJHJlZiI6IjYxIn0sIkJhY2tncm91bmQiOnsiJGlkIjoiMzQyIiwiQ29sb3IiOnsiJGlkIjoiMzQzIiwiQSI6MjU1LCJSIjoyNiwiRyI6MTcwLCJCIjo2Nn19LCJJc1Zpc2libGUiOnRydWUsIldpZHRoIjoxNy4zMzMzMDcyNjYyMzUzNTIsIkhlaWdodCI6MTcuMzMzMzA3MjY2MjM1MzUyLCJCb3JkZXJTdHlsZSI6eyIkaWQiOiIzNDQiLCJMaW5lQ29sb3IiOnsiJHJlZiI6IjY1In0sIkxpbmVXZWlnaHQiOjAuMCwiTGluZVR5cGUiOjAsIlBhcmVudFN0eWxlIjpudWxsfSwiUGFyZW50U3R5bGUiOm51bGx9LCJUaXRsZVN0eWxlIjp7IiRpZCI6IjM0NSIsIkZvbnRTZXR0aW5ncyI6eyIkaWQiOiIzNDYiLCJGb250U2l6ZSI6MTQsIkZvbnROYW1lIjoiQ2FsaWJyaSIsIklzQm9sZCI6dHJ1ZSwiSXNJdGFsaWMiOmZhbHNlLCJJc1VuZGVybGluZWQiOmZhbHNlLCJQYXJlbnRTdHlsZSI6bnVsbH0sIkF1dG9TaXplIjoyLCJGb3JlZ3JvdW5kIjp7IiRpZCI6IjM0NyIsIkNvbG9yIjp7IiRpZCI6IjM0OCIsIkEiOjI1NSwiUiI6MCwiRyI6MCwiQiI6MH19LCJNYXhXaWR0aCI6MTczLjMzMzMxMjk4ODI4MTI1LCJNYXhIZWlnaHQiOiJJbmZpbml0eSIsIlNtYXJ0Rm9yZWdyb3VuZElzQWN0aXZlIjpmYWxzZSwiSG9yaXpvbnRhbEFsaWdubWVudCI6MCwiVmVydGljYWxBbGlnbm1lbnQiOjAsIlNtYXJ0Rm9yZWdyb3VuZCI6bnVsbCwiQmFja2dyb3VuZEZpbGxUeXBlIjowLCJNYXJnaW4iOnsiJHJlZiI6IjcxIn0sIlBhZGRpbmciOnsiJHJlZiI6IjcyIn0sIkJhY2tncm91bmQiOnsiJHJlZiI6IjczIn0sIklzVmlzaWJsZSI6dHJ1ZSwiV2lkdGgiOjAuMCwiSGVpZ2h0IjowLjAsIkJvcmRlclN0eWxlIjp7IiRpZCI6IjM0OSIsIkxpbmVDb2xvciI6bnVsbCwiTGluZVdlaWdodCI6MC4wLCJMaW5lVHlwZSI6MCwiUGFyZW50U3R5bGUiOm51bGx9LCJQYXJlbnRTdHlsZSI6bnVsbH0sIkRhdGVTdHlsZSI6eyIkaWQiOiIzNTAiLCJGb250U2V0dGluZ3MiOnsiJGlkIjoiMzUxIiwiRm9udFNpemUiOjEzLCJGb250TmFtZSI6IkNhbGlicmkiLCJJc0JvbGQiOmZhbHNlLCJJc0l0YWxpYyI6ZmFsc2UsIklzVW5kZXJsaW5lZCI6ZmFsc2UsIlBhcmVudFN0eWxlIjpudWxsfSwiQXV0b1NpemUiOjIsIkZvcmVncm91bmQiOnsiJHJlZiI6Ijc2In0sIk1heFdpZHRoIjo3Mi4wLCJNYXhIZWlnaHQiOiJJbmZpbml0eSIsIlNtYXJ0Rm9yZWdyb3VuZElzQWN0aXZlIjpmYWxzZSwiSG9yaXpvbnRhbEFsaWdubWVudCI6MCwiVmVydGljYWxBbGlnbm1lbnQiOjAsIlNtYXJ0Rm9yZWdyb3VuZCI6bnVsbCwiQmFja2dyb3VuZEZpbGxUeXBlIjowLCJNYXJnaW4iOnsiJHJlZiI6Ijc4In0sIlBhZGRpbmciOnsiJHJlZiI6Ijc5In0sIkJhY2tncm91bmQiOnsiJHJlZiI6IjgwIn0sIklzVmlzaWJsZSI6dHJ1ZSwiV2lkdGgiOjAuMCwiSGVpZ2h0IjowLjAsIkJvcmRlclN0eWxlIjp7IiRpZCI6IjM1MiIsIkxpbmVDb2xvciI6bnVsbCwiTGluZVdlaWdodCI6MC4wLCJMaW5lVHlwZSI6MCwiUGFyZW50U3R5bGUiOm51bGx9LCJQYXJlbnRTdHlsZSI6bnVsbH0sIkRhdGVGb3JtYXQiOnsiJHJlZiI6IjgxIn0sIklzVmlzaWJsZSI6dHJ1ZSwiUGFyZW50U3R5bGUiOm51bGx9LCJJbmRleCI6MTAsIlBlcmNlbnRhZ2VDb21wbGV0ZSI6bnVsbCwiUG9zaXRpb24iOnsiUmF0aW8iOjAuNjE0NzczNjE1MTY1OTkzLCJJc0N1c3RvbSI6dHJ1ZX0sIkRhdGVGb3JtYXQiOnsiJHJlZiI6IjgxIn0sIlJlbGF0ZWRUYXNrSWQiOiIwMDAwMDAwMC0wMDAwLTAwMDAtMDAwMC0wMDAwMDAwMDAwMDAiLCJJZCI6IjM2MDU1MzA2LTNmZjctNDQzMC05MGUyLTcyMzM0ZGFiOGI4ZiIsIkltcG9ydElkIjpudWxsLCJUaXRsZSI6IkVVUEhBIC0gUm9sZSBBZHVsdCBWYWNjaW5lcyIsIk5vdGUiOm51bGwsIkh5cGVybGluayI6eyIkaWQiOiIzNTMiLCJBZGRyZXNzIjpudWxsLCJTdWJBZGRyZXNzIjpudWxsfSwiSXNDaGFuZ2VkIjpmYWxzZSwiSXNOZXciOmZhbHNlfSx7IiRpZCI6IjM1NCIsIkRhdGUiOiIyMDE3LTA5LTIxVDIzOjU5OjAwIiwiU3R5bGUiOnsiJGlkIjoiMzU1IiwiU2hhcGUiOjIsIkNvbm5lY3Rvck1hcmdpbiI6eyIkcmVmIjoiNTQifSwiQ29ubmVjdG9yU3R5bGUiOnsiJGlkIjoiMzU2IiwiTGluZUNvbG9yIjp7IiRpZCI6IjM1NyIsIiR0eXBlIjoiTkxSRS5Db21tb24uRG9tLlNvbGlkQ29sb3JCcnVzaCwgTkxSRS5Db21tb24iLCJDb2xvciI6eyIkaWQiOiIzNTgiLCJBIjoyNTUsIlIiOjIzNCwiRyI6MjIsIkIiOjMwfX0sIkxpbmVXZWlnaHQiOjEuMDAwMTA1LCJMaW5lVHlwZSI6MCwiUGFyZW50U3R5bGUiOm51bGx9LCJJc0JlbG93VGltZWJhbmQiOmZhbHNlLCJQb3NpdGlvbk9uVGFzayI6MCwiSGlkZURhdGUiOmZhbHNlLCJTaGFwZVNpemUiOjMsIlNwYWNpbmciOjEuMCwiUGFkZGluZyI6eyIkcmVmIjoiNTgifSwiU2hhcGVTdHlsZSI6eyIkaWQiOiIzNTkiLCJNYXJnaW4iOnsiJHJlZiI6IjYwIn0sIlBhZGRpbmciOnsiJHJlZiI6IjYxIn0sIkJhY2tncm91bmQiOnsiJGlkIjoiMzYwIiwiQ29sb3IiOnsiJGlkIjoiMzYxIiwiQSI6MjU1LCJSIjoyNiwiRyI6MTcwLCJCIjo2Nn19LCJJc1Zpc2libGUiOnRydWUsIldpZHRoIjoxNy4zMzMzMDcyNjYyMzUzNTIsIkhlaWdodCI6MTcuMzMzMzA3MjY2MjM1MzUyLCJCb3JkZXJTdHlsZSI6eyIkaWQiOiIzNjIiLCJMaW5lQ29sb3IiOnsiJHJlZiI6IjY1In0sIkxpbmVXZWlnaHQiOjAuMCwiTGluZVR5cGUiOjAsIlBhcmVudFN0eWxlIjpudWxsfSwiUGFyZW50U3R5bGUiOm51bGx9LCJUaXRsZVN0eWxlIjp7IiRpZCI6IjM2MyIsIkZvbnRTZXR0aW5ncyI6eyIkaWQiOiIzNjQiLCJGb250U2l6ZSI6MTQsIkZvbnROYW1lIjoiQ2FsaWJyaSIsIklzQm9sZCI6dHJ1ZSwiSXNJdGFsaWMiOmZhbHNlLCJJc1VuZGVybGluZWQiOmZhbHNlLCJQYXJlbnRTdHlsZSI6bnVsbH0sIkF1dG9TaXplIjoyLCJGb3JlZ3JvdW5kIjp7IiRpZCI6IjM2NSIsIkNvbG9yIjp7IiRpZCI6IjM2NiIsIkEiOjI1NSwiUiI6MCwiRyI6MCwiQiI6MH19LCJNYXhXaWR0aCI6MTgwLjAsIk1heEhlaWdodCI6IkluZmluaXR5IiwiU21hcnRGb3JlZ3JvdW5kSXNBY3RpdmUiOmZhbHNlLCJIb3Jpem9udGFsQWxpZ25tZW50IjowLCJWZXJ0aWNhbEFsaWdubWVudCI6MCwiU21hcnRGb3JlZ3JvdW5kIjpudWxsLCJCYWNrZ3JvdW5kRmlsbFR5cGUiOjAsIk1hcmdpbiI6eyIkcmVmIjoiNzEifSwiUGFkZGluZyI6eyIkcmVmIjoiNzIifSwiQmFja2dyb3VuZCI6eyIkcmVmIjoiNzMifSwiSXNWaXNpYmxlIjp0cnVlLCJXaWR0aCI6MC4wLCJIZWlnaHQiOjAuMCwiQm9yZGVyU3R5bGUiOnsiJGlkIjoiMzY3IiwiTGluZUNvbG9yIjpudWxsLCJMaW5lV2VpZ2h0IjowLjAsIkxpbmVUeXBlIjowLCJQYXJlbnRTdHlsZSI6bnVsbH0sIlBhcmVudFN0eWxlIjpudWxsfSwiRGF0ZVN0eWxlIjp7IiRpZCI6IjM2OCIsIkZvbnRTZXR0aW5ncyI6eyIkaWQiOiIzNjkiLCJGb250U2l6ZSI6MTMsIkZvbnROYW1lIjoiQ2FsaWJyaSIsIklzQm9sZCI6ZmFsc2UsIklzSXRhbGljIjpmYWxzZSwiSXNVbmRlcmxpbmVkIjpmYWxzZSwiUGFyZW50U3R5bGUiOm51bGx9LCJBdXRvU2l6ZSI6MiwiRm9yZWdyb3VuZCI6eyIkcmVmIjoiNzYifSwiTWF4V2lkdGgiOjcwLjY2NjY5NDY0MTExMzI4MSwiTWF4SGVpZ2h0IjoiSW5maW5pdHkiLCJTbWFydEZvcmVncm91bmRJc0FjdGl2ZSI6ZmFsc2UsIkhvcml6b250YWxBbGlnbm1lbnQiOjAsIlZlcnRpY2FsQWxpZ25tZW50IjowLCJTbWFydEZvcmVncm91bmQiOm51bGwsIkJhY2tncm91bmRGaWxsVHlwZSI6MCwiTWFyZ2luIjp7IiRyZWYiOiI3OCJ9LCJQYWRkaW5nIjp7IiRyZWYiOiI3OSJ9LCJCYWNrZ3JvdW5kIjp7IiRyZWYiOiI4MCJ9LCJJc1Zpc2libGUiOnRydWUsIldpZHRoIjowLjAsIkhlaWdodCI6MC4wLCJCb3JkZXJTdHlsZSI6eyIkaWQiOiIzNzAiLCJMaW5lQ29sb3IiOm51bGwsIkxpbmVXZWlnaHQiOjAuMCwiTGluZVR5cGUiOjAsIlBhcmVudFN0eWxlIjpudWxsfSwiUGFyZW50U3R5bGUiOm51bGx9LCJEYXRlRm9ybWF0Ijp7IiRyZWYiOiI4MSJ9LCJJc1Zpc2libGUiOnRydWUsIlBhcmVudFN0eWxlIjpudWxsfSwiSW5kZXgiOjExLCJQZXJjZW50YWdlQ29tcGxldGUiOm51bGwsIlBvc2l0aW9uIjp7IlJhdGlvIjowLjcwMjc1Njk5MzgyMzU4MTI2LCJJc0N1c3RvbSI6dHJ1ZX0sIkRhdGVGb3JtYXQiOnsiJHJlZiI6IjgxIn0sIlJlbGF0ZWRUYXNrSWQiOiIwMDAwMDAwMC0wMDAwLTAwMDAtMDAwMC0wMDAwMDAwMDAwMDAiLCJJZCI6IjkxNmEyOWI3LWZhZmQtNGZjNi1hMTQxLWVlOTc1OTY2OGNkZCIsIkltcG9ydElkIjpudWxsLCJUaXRsZSI6IkVVR01TIC0gQWR1bHRzIGFuZCBQZXJ0dXNzaXMiLCJOb3RlIjpudWxsLCJIeXBlcmxpbmsiOnsiJGlkIjoiMzcxIiwiQWRkcmVzcyI6bnVsbCwiU3ViQWRkcmVzcyI6bnVsbH0sIklzQ2hhbmdlZCI6ZmFsc2UsIklzTmV3IjpmYWxzZX0seyIkaWQiOiIzNzIiLCJEYXRlIjoiMjAxNy0wNS0yNFQyMzo1OTowMCIsIlN0eWxlIjp7IiRpZCI6IjM3MyIsIlNoYXBlIjoyLCJDb25uZWN0b3JNYXJnaW4iOnsiJHJlZiI6IjU0In0sIkNvbm5lY3RvclN0eWxlIjp7IiRpZCI6IjM3NCIsIkxpbmVDb2xvciI6eyIkaWQiOiIzNzUiLCIkdHlwZSI6Ik5MUkUuQ29tbW9uLkRvbS5Tb2xpZENvbG9yQnJ1c2gsIE5MUkUuQ29tbW9uIiwiQ29sb3IiOnsiJGlkIjoiMzc2IiwiQSI6MjU1LCJSIjoyMzQsIkciOjIyLCJCIjozMH19LCJMaW5lV2VpZ2h0IjoxLjAwMDEwNSwiTGluZVR5cGUiOjAsIlBhcmVudFN0eWxlIjpudWxsfSwiSXNCZWxvd1RpbWViYW5kIjpmYWxzZSwiUG9zaXRpb25PblRhc2siOjAsIkhpZGVEYXRlIjpmYWxzZSwiU2hhcGVTaXplIjozLCJTcGFjaW5nIjoxLjAsIlBhZGRpbmciOnsiJHJlZiI6IjU4In0sIlNoYXBlU3R5bGUiOnsiJGlkIjoiMzc3IiwiTWFyZ2luIjp7IiRyZWYiOiI2MCJ9LCJQYWRkaW5nIjp7IiRyZWYiOiI2MSJ9LCJCYWNrZ3JvdW5kIjp7IiRpZCI6IjM3OCIsIkNvbG9yIjp7IiRpZCI6IjM3OSIsIkEiOjI1NSwiUiI6MjYsIkciOjE3MCwiQiI6NjZ9fSwiSXNWaXNpYmxlIjp0cnVlLCJXaWR0aCI6MTcuMzMzMzA3MjY2MjM1MzUyLCJIZWlnaHQiOjE3LjMzMzMwNzI2NjIzNTM1MiwiQm9yZGVyU3R5bGUiOnsiJGlkIjoiMzgwIiwiTGluZUNvbG9yIjp7IiRyZWYiOiI2NSJ9LCJMaW5lV2VpZ2h0IjowLjAsIkxpbmVUeXBlIjowLCJQYXJlbnRTdHlsZSI6bnVsbH0sIlBhcmVudFN0eWxlIjpudWxsfSwiVGl0bGVTdHlsZSI6eyIkaWQiOiIzODEiLCJGb250U2V0dGluZ3MiOnsiJGlkIjoiMzgyIiwiRm9udFNpemUiOjE0LCJGb250TmFtZSI6IkNhbGlicmkiLCJJc0JvbGQiOnRydWUsIklzSXRhbGljIjpmYWxzZSwiSXNVbmRlcmxpbmVkIjpmYWxzZSwiUGFyZW50U3R5bGUiOm51bGx9LCJBdXRvU2l6ZSI6MCwiRm9yZWdyb3VuZCI6eyIkaWQiOiIzODMiLCJDb2xvciI6eyIkaWQiOiIzODQiLCJBIjoyNTUsIlIiOjAsIkciOjAsIkIiOjB9fSwiTWF4V2lkdGgiOjIwMC4wLCJNYXhIZWlnaHQiOiJJbmZpbml0eSIsIlNtYXJ0Rm9yZWdyb3VuZElzQWN0aXZlIjpmYWxzZSwiSG9yaXpvbnRhbEFsaWdubWVudCI6MCwiVmVydGljYWxBbGlnbm1lbnQiOjAsIlNtYXJ0Rm9yZWdyb3VuZCI6bnVsbCwiQmFja2dyb3VuZEZpbGxUeXBlIjowLCJNYXJnaW4iOnsiJHJlZiI6IjcxIn0sIlBhZGRpbmciOnsiJHJlZiI6IjcyIn0sIkJhY2tncm91bmQiOnsiJHJlZiI6IjczIn0sIklzVmlzaWJsZSI6dHJ1ZSwiV2lkdGgiOjAuMCwiSGVpZ2h0IjowLjAsIkJvcmRlclN0eWxlIjp7IiRpZCI6IjM4NSIsIkxpbmVDb2xvciI6bnVsbCwiTGluZVdlaWdodCI6MC4wLCJMaW5lVHlwZSI6MCwiUGFyZW50U3R5bGUiOm51bGx9LCJQYXJlbnRTdHlsZSI6bnVsbH0sIkRhdGVTdHlsZSI6eyIkaWQiOiIzODYiLCJGb250U2V0dGluZ3MiOnsiJGlkIjoiMzg3IiwiRm9udFNpemUiOjEzLCJGb250TmFtZSI6IkNhbGlicmkiLCJJc0JvbGQiOmZhbHNlLCJJc0l0YWxpYyI6ZmFsc2UsIklzVW5kZXJsaW5lZCI6ZmFsc2UsIlBhcmVudFN0eWxlIjpudWxsfSwiQXV0b1NpemUiOjIsIkZvcmVncm91bmQiOnsiJGlkIjoiMzg4IiwiQ29sb3IiOnsiJGlkIjoiMzg5IiwiQSI6MjU1LCJSIjo2OCwiRyI6ODQsIkIiOjEwNn19LCJNYXhXaWR0aCI6NzQuNjY2Njk0NjQxMTEzMjgxLCJNYXhIZWlnaHQiOiJJbmZpbml0eSIsIlNtYXJ0Rm9yZWdyb3VuZElzQWN0aXZlIjpmYWxzZSwiSG9yaXpvbnRhbEFsaWdubWVudCI6MCwiVmVydGljYWxBbGlnbm1lbnQiOjAsIlNtYXJ0Rm9yZWdyb3VuZCI6bnVsbCwiQmFja2dyb3VuZEZpbGxUeXBlIjowLCJNYXJnaW4iOnsiJHJlZiI6Ijc4In0sIlBhZGRpbmciOnsiJHJlZiI6Ijc5In0sIkJhY2tncm91bmQiOnsiJHJlZiI6IjgwIn0sIklzVmlzaWJsZSI6dHJ1ZSwiV2lkdGgiOjAuMCwiSGVpZ2h0IjowLjAsIkJvcmRlclN0eWxlIjp7IiRpZCI6IjM5MCIsIkxpbmVDb2xvciI6bnVsbCwiTGluZVdlaWdodCI6MC4wLCJMaW5lVHlwZSI6MCwiUGFyZW50U3R5bGUiOm51bGx9LCJQYXJlbnRTdHlsZSI6bnVsbH0sIkRhdGVGb3JtYXQiOnsiJHJlZiI6IjgxIn0sIklzVmlzaWJsZSI6dHJ1ZSwiUGFyZW50U3R5bGUiOm51bGx9LCJJbmRleCI6MTIsIlBlcmNlbnRhZ2VDb21wbGV0ZSI6bnVsbCwiUG9zaXRpb24iOnsiUmF0aW8iOjAuNzkwNzQwNjY5MTc5ODQ1NzYsIklzQ3VzdG9tIjpmYWxzZX0sIkRhdGVGb3JtYXQiOnsiJHJlZiI6IjgxIn0sIlJlbGF0ZWRUYXNrSWQiOiIwMDAwMDAwMC0wMDAwLTAwMDAtMDAwMC0wMDAwMDAwMDAwMDAiLCJJZCI6ImUzZDNjZjA5LWM1YjQtNDExMy1iN2Y5LWFlYjcxMDQ5MDQ2YyIsIkltcG9ydElkIjpudWxsLCJUaXRsZSI6IkVJQ0EgLSAyMDE3IGFuZCAyMDE4ICIsIk5vdGUiOm51bGwsIkh5cGVybGluayI6eyIkaWQiOiIzOTEiLCJBZGRyZXNzIjpudWxsLCJTdWJBZGRyZXNzIjpudWxsfSwiSXNDaGFuZ2VkIjpmYWxzZSwiSXNOZXciOmZhbHNlfSx7IiRpZCI6IjM5MiIsIkRhdGUiOiIyMDE3LTA0LTE3VDAwOjAwOjAwIiwiU3R5bGUiOnsiJGlkIjoiMzkzIiwiU2hhcGUiOjIsIkNvbm5lY3Rvck1hcmdpbiI6eyIkcmVmIjoiNTQifSwiQ29ubmVjdG9yU3R5bGUiOnsiJGlkIjoiMzk0IiwiTGluZUNvbG9yIjp7IiRpZCI6IjM5NSIsIiR0eXBlIjoiTkxSRS5Db21tb24uRG9tLlNvbGlkQ29sb3JCcnVzaCwgTkxSRS5Db21tb24iLCJDb2xvciI6eyIkaWQiOiIzOTYiLCJBIjoxMjcsIlIiOjMxLCJHIjo3MywiQiI6MTI2fX0sIkxpbmVXZWlnaHQiOjEuMDAwMTA1LCJMaW5lVHlwZSI6MCwiUGFyZW50U3R5bGUiOm51bGx9LCJJc0JlbG93VGltZWJhbmQiOmZhbHNlLCJQb3NpdGlvbk9uVGFzayI6MCwiSGlkZURhdGUiOmZhbHNlLCJTaGFwZVNpemUiOjEsIlNwYWNpbmciOjEuMCwiUGFkZGluZyI6eyIkcmVmIjoiNTgifSwiU2hhcGVTdHlsZSI6eyIkaWQiOiIzOTciLCJNYXJnaW4iOnsiJHJlZiI6IjYwIn0sIlBhZGRpbmciOnsiJHJlZiI6IjYxIn0sIkJhY2tncm91bmQiOnsiJGlkIjoiMzk4IiwiQ29sb3IiOnsiJGlkIjoiMzk5IiwiQSI6MjU1LCJSIjoyNiwiRyI6MTcwLCJCIjo2Nn19LCJJc1Zpc2libGUiOnRydWUsIldpZHRoIjoxOC4wLCJIZWlnaHQiOjIwLjAsIkJvcmRlclN0eWxlIjp7IiRpZCI6IjQwMCIsIkxpbmVDb2xvciI6eyIkcmVmIjoiNjUifSwiTGluZVdlaWdodCI6MC4wLCJMaW5lVHlwZSI6MCwiUGFyZW50U3R5bGUiOm51bGx9LCJQYXJlbnRTdHlsZSI6bnVsbH0sIlRpdGxlU3R5bGUiOnsiJGlkIjoiNDAxIiwiRm9udFNldHRpbmdzIjp7IiRpZCI6IjQwMiIsIkZvbnRTaXplIjoxNCwiRm9udE5hbWUiOiJDYWxpYnJpIiwiSXNCb2xkIjp0cnVlLCJJc0l0YWxpYyI6ZmFsc2UsIklzVW5kZXJsaW5lZCI6ZmFsc2UsIlBhcmVudFN0eWxlIjpudWxsfSwiQXV0b1NpemUiOjIsIkZvcmVncm91bmQiOnsiJGlkIjoiNDAzIiwiQ29sb3IiOnsiJGlkIjoiNDA0IiwiQSI6MjU1LCJSIjowLCJHIjowLCJCIjowfX0sIk1heFdpZHRoIjoxNDUuOTk5NzcxMTE4MTY0MDYsIk1heEhlaWdodCI6IkluZmluaXR5IiwiU21hcnRGb3JlZ3JvdW5kSXNBY3RpdmUiOmZhbHNlLCJIb3Jpem9udGFsQWxpZ25tZW50IjoxLCJWZXJ0aWNhbEFsaWdubWVudCI6MCwiU21hcnRGb3JlZ3JvdW5kIjpudWxsLCJCYWNrZ3JvdW5kRmlsbFR5cGUiOjAsIk1hcmdpbiI6eyIkcmVmIjoiNzEifSwiUGFkZGluZyI6eyIkcmVmIjoiNzIifSwiQmFja2dyb3VuZCI6eyIkcmVmIjoiNzMifSwiSXNWaXNpYmxlIjp0cnVlLCJXaWR0aCI6MC4wLCJIZWlnaHQiOjAuMCwiQm9yZGVyU3R5bGUiOnsiJGlkIjoiNDA1IiwiTGluZUNvbG9yIjpudWxsLCJMaW5lV2VpZ2h0IjowLjAsIkxpbmVUeXBlIjowLCJQYXJlbnRTdHlsZSI6bnVsbH0sIlBhcmVudFN0eWxlIjpudWxsfSwiRGF0ZVN0eWxlIjp7IiRpZCI6IjQwNiIsIkZvbnRTZXR0aW5ncyI6eyIkaWQiOiI0MDciLCJGb250U2l6ZSI6MTMsIkZvbnROYW1lIjoiQ2FsaWJyaSIsIklzQm9sZCI6ZmFsc2UsIklzSXRhbGljIjpmYWxzZSwiSXNVbmRlcmxpbmVkIjpmYWxzZSwiUGFyZW50U3R5bGUiOm51bGx9LCJBdXRvU2l6ZSI6MiwiRm9yZWdyb3VuZCI6eyIkaWQiOiI0MDgiLCJDb2xvciI6eyIkaWQiOiI0MDkiLCJBIjoyNTUsIlIiOjY4LCJHIjo4NCwiQiI6MTA2fX0sIk1heFdpZHRoIjo4MC4xMjMxNDYwNTcxMjg5LCJNYXhIZWlnaHQiOiJJbmZpbml0eSIsIlNtYXJ0Rm9yZWdyb3VuZElzQWN0aXZlIjpmYWxzZSwiSG9yaXpvbnRhbEFsaWdubWVudCI6MCwiVmVydGljYWxBbGlnbm1lbnQiOjAsIlNtYXJ0Rm9yZWdyb3VuZCI6bnVsbCwiQmFja2dyb3VuZEZpbGxUeXBlIjowLCJNYXJnaW4iOnsiJHJlZiI6Ijc4In0sIlBhZGRpbmciOnsiJHJlZiI6Ijc5In0sIkJhY2tncm91bmQiOnsiJHJlZiI6IjgwIn0sIklzVmlzaWJsZSI6dHJ1ZSwiV2lkdGgiOjAuMCwiSGVpZ2h0IjowLjAsIkJvcmRlclN0eWxlIjp7IiRpZCI6IjQxMCIsIkxpbmVDb2xvciI6bnVsbCwiTGluZVdlaWdodCI6MC4wLCJMaW5lVHlwZSI6MCwiUGFyZW50U3R5bGUiOm51bGx9LCJQYXJlbnRTdHlsZSI6bnVsbH0sIkRhdGVGb3JtYXQiOnsiJHJlZiI6IjgxIn0sIklzVmlzaWJsZSI6dHJ1ZSwiUGFyZW50U3R5bGUiOm51bGx9LCJJbmRleCI6MTUsIlBlcmNlbnRhZ2VDb21wbGV0ZSI6bnVsbCwiUG9zaXRpb24iOnsiUmF0aW8iOjAuMTgxMDMwOTMxMjYwODUwNzQsIklzQ3VzdG9tIjp0cnVlfSwiRGF0ZUZvcm1hdCI6eyIkcmVmIjoiODEifSwiUmVsYXRlZFRhc2tJZCI6IjAwMDAwMDAwLTAwMDAtMDAwMC0wMDAwLTAwMDAwMDAwMDAwMCIsIklkIjoiNDUxYjI5NWYtZGE3OC00YTU5LWEzYzctYmY5ZjkwYmVjNTQ3IiwiSW1wb3J0SWQiOm51bGwsIlRpdGxlIjoiRVUgSGVhbHRoIEF3YXJkcyAyMDE3IiwiTm90ZSI6bnVsbCwiSHlwZXJsaW5rIjp7IiRpZCI6IjQxMSIsIkFkZHJlc3MiOm51bGwsIlN1YkFkZHJlc3MiOm51bGx9LCJJc0NoYW5nZWQiOmZhbHNlLCJJc05ldyI6ZmFsc2V9XSwiVGFza3MiOlt7IiRpZCI6IjQxMiIsIkdyb3VwTmFtZSI6bnVsbCwiU3RhcnREYXRlIjoiMjAxOC0wMS0xOFQyMzo1OTowMFoiLCJFbmREYXRlIjoiMjAxOC0wMS0xOFQyMzo1OTowMFoiLCJQZXJjZW50YWdlQ29tcGxldGUiOm51bGwsIlN0eWxlIjp7IiRpZCI6IjQxMyIsIlNoYXBlIjo0LCJTaGFwZVRoaWNrbmVzcyI6MywiRHVyYXRpb25Gb3JtYXQiOjEwLCJJbmNsdWRlTm9uV29ya2luZ0RheXNJbkR1cmF0aW9uIjpmYWxzZSwiUGVyY2VudGFnZUNvbXBsZXRlU3R5bGUiOnsiJGlkIjoiNDE0IiwiRm9udFNldHRpbmdzIjp7IiRpZCI6IjQxNSIsIkZvbnRTaXplIjoxMCwiRm9udE5hbWUiOiJDYWxpYnJpIiwiSXNCb2xkIjpmYWxzZSwiSXNJdGFsaWMiOmZhbHNlLCJJc1VuZGVybGluZWQiOmZhbHNlLCJQYXJlbnRTdHlsZSI6bnVsbH0sIkF1dG9TaXplIjowLCJGb3JlZ3JvdW5kIjp7IiRyZWYiOiI4NiJ9LCJNYXhXaWR0aCI6MjAwLjAsIk1heEhlaWdodCI6IkluZmluaXR5IiwiU21hcnRGb3JlZ3JvdW5kSXNBY3RpdmUiOmZhbHNlLCJIb3Jpem9udGFsQWxpZ25tZW50IjowLCJWZXJ0aWNhbEFsaWdubWVudCI6MCwiU21hcnRGb3JlZ3JvdW5kIjpudWxsLCJCYWNrZ3JvdW5kRmlsbFR5cGUiOjAsIk1hcmdpbiI6eyIkcmVmIjoiODgifSwiUGFkZGluZyI6eyIkcmVmIjoiODkifSwiQmFja2dyb3VuZCI6eyIkcmVmIjoiOTAifSwiSXNWaXNpYmxlIjp0cnVlLCJXaWR0aCI6MC4wLCJIZWlnaHQiOjAuMCwiQm9yZGVyU3R5bGUiOnsiJGlkIjoiNDE2IiwiTGluZUNvbG9yIjpudWxsLCJMaW5lV2VpZ2h0IjowLjAsIkxpbmVUeXBlIjowLCJQYXJlbnRTdHlsZSI6bnVsbH0sIlBhcmVudFN0eWxlIjpudWxsfSwiRHVyYXRpb25TdHlsZSI6eyIkaWQiOiI0MTciLCJGb250U2V0dGluZ3MiOnsiJGlkIjoiNDE4IiwiRm9udFNpemUiOjEwLCJGb250TmFtZSI6IkNhbGlicmkiLCJJc0JvbGQiOmZhbHNlLCJJc0l0YWxpYyI6ZmFsc2UsIklzVW5kZXJsaW5lZCI6ZmFsc2UsIlBhcmVudFN0eWxlIjpudWxsfSwiQXV0b1NpemUiOjAsIkZvcmVncm91bmQiOnsiJHJlZiI6IjkzIn0sIk1heFdpZHRoIjoyMDAuMCwiTWF4SGVpZ2h0IjoiSW5maW5pdHkiLCJTbWFydEZvcmVncm91bmRJc0FjdGl2ZSI6ZmFsc2UsIkhvcml6b250YWxBbGlnbm1lbnQiOjAsIlZlcnRpY2FsQWxpZ25tZW50IjowLCJTbWFydEZvcmVncm91bmQiOm51bGwsIkJhY2tncm91bmRGaWxsVHlwZSI6MCwiTWFyZ2luIjp7IiRyZWYiOiI5NSJ9LCJQYWRkaW5nIjp7IiRyZWYiOiI5NiJ9LCJCYWNrZ3JvdW5kIjp7IiRyZWYiOiI5NyJ9LCJJc1Zpc2libGUiOnRydWUsIldpZHRoIjowLjAsIkhlaWdodCI6MC4wLCJCb3JkZXJTdHlsZSI6eyIkaWQiOiI0MTkiLCJMaW5lQ29sb3IiOm51bGwsIkxpbmVXZWlnaHQiOjAuMCwiTGluZVR5cGUiOjAsIlBhcmVudFN0eWxlIjpudWxsfSwiUGFyZW50U3R5bGUiOm51bGx9LCJIb3Jpem9udGFsQ29ubmVjdG9yU3R5bGUiOnsiJGlkIjoiNDIwIiwiTGluZUNvbG9yIjp7IiRyZWYiOiI5OSJ9LCJMaW5lV2VpZ2h0IjoxLjAsIkxpbmVUeXBlIjowLCJQYXJlbnRTdHlsZSI6bnVsbH0sIlZlcnRpY2FsQ29ubmVjdG9yU3R5bGUiOnsiJGlkIjoiNDIxIiwiTGluZUNvbG9yIjp7IiRyZWYiOiIxMDIifSwiTGluZVdlaWdodCI6MC4wLCJMaW5lVHlwZSI6MCwiUGFyZW50U3R5bGUiOm51bGx9LCJNYXJnaW4iOm51bGwsIlN0YXJ0RGF0ZVBvc2l0aW9uIjozLCJFbmREYXRlUG9zaXRpb24iOjMsIkRhdGVJc1Zpc2libGUiOnRydWUsIlRpdGxlUG9zaXRpb24iOjQsIkR1cmF0aW9uUG9zaXRpb24iOjYsIlBlcmNlbnRhZ2VDb21wbGV0ZWRQb3NpdGlvbiI6NiwiU3BhY2luZyI6NSwiSXNCZWxvd1RpbWViYW5kIjp0cnVlLCJQZXJjZW50YWdlQ29tcGxldGVTaGFwZU9wYWNpdHkiOjM1LCJTaGFwZVN0eWxlIjp7IiRpZCI6IjQyMiIsIk1hcmdpbiI6eyIkcmVmIjoiMTA1In0sIlBhZGRpbmciOnsiJHJlZiI6IjEwNiJ9LCJCYWNrZ3JvdW5kIjp7IiRpZCI6IjQyMyIsIkNvbG9yIjp7IiRpZCI6IjQyNCIsIkEiOjI1NSwiUiI6MjM0LCJHIjoyMiwiQiI6MzB9fSwiSXNWaXNpYmxlIjp0cnVlLCJXaWR0aCI6MC4wLCJIZWlnaHQiOjEzLjkxNzcxNjk3OTk4MDQ2OSwiQm9yZGVyU3R5bGUiOnsiJGlkIjoiNDI1IiwiTGluZUNvbG9yIjp7IiRyZWYiOiIxMTAifSwiTGluZVdlaWdodCI6MC4wLCJMaW5lVHlwZSI6MCwiUGFyZW50U3R5bGUiOm51bGx9LCJQYXJlbnRTdHlsZSI6bnVsbH0sIlRpdGxlU3R5bGUiOnsiJGlkIjoiNDI2IiwiRm9udFNldHRpbmdzIjp7IiRpZCI6IjQyNyIsIkZvbnRTaXplIjoxNCwiRm9udE5hbWUiOiJDYWxpYnJpIiwiSXNCb2xkIjp0cnVlLCJJc0l0YWxpYyI6ZmFsc2UsIklzVW5kZXJsaW5lZCI6ZmFsc2UsIlBhcmVudFN0eWxlIjpudWxsfSwiQXV0b1NpemUiOjIsIkZvcmVncm91bmQiOnsiJGlkIjoiNDI4IiwiQ29sb3IiOnsiJGlkIjoiNDI5IiwiQSI6MjU1LCJSIjowLCJHIjowLCJCIjowfX0sIk1heFdpZHRoIjoxODIuMTQ3MDc5NDY3NzczNDQsIk1heEhlaWdodCI6IkluZmluaXR5IiwiU21hcnRGb3JlZ3JvdW5kSXNBY3RpdmUiOmZhbHNlLCJIb3Jpem9udGFsQWxpZ25tZW50IjowLCJWZXJ0aWNhbEFsaWdubWVudCI6MCwiU21hcnRGb3JlZ3JvdW5kIjpudWxsLCJCYWNrZ3JvdW5kRmlsbFR5cGUiOjAsIk1hcmdpbiI6eyIkcmVmIjoiMTE2In0sIlBhZGRpbmciOnsiJHJlZiI6IjExNyJ9LCJCYWNrZ3JvdW5kIjp7IiRyZWYiOiIxMTgifSwiSXNWaXNpYmxlIjp0cnVlLCJXaWR0aCI6MC4wLCJIZWlnaHQiOjAuMCwiQm9yZGVyU3R5bGUiOnsiJGlkIjoiNDMwIiwiTGluZUNvbG9yIjpudWxsLCJMaW5lV2VpZ2h0IjowLjAsIkxpbmVUeXBlIjowLCJQYXJlbnRTdHlsZSI6bnVsbH0sIlBhcmVudFN0eWxlIjpudWxsfSwiRGF0ZVN0eWxlIjp7IiRpZCI6IjQzMSIsIkZvbnRTZXR0aW5ncyI6eyIkaWQiOiI0MzIiLCJGb250U2l6ZSI6MTQsIkZvbnROYW1lIjoiQ2FsaWJyaSIsIklzQm9sZCI6ZmFsc2UsIklzSXRhbGljIjpmYWxzZSwiSXNVbmRlcmxpbmVkIjpmYWxzZSwiUGFyZW50U3R5bGUiOm51bGx9LCJBdXRvU2l6ZSI6MiwiRm9yZWdyb3VuZCI6eyIkaWQiOiI0MzMiLCJDb2xvciI6eyIkaWQiOiI0MzQiLCJBIjoyNTUsIlIiOjAsIkciOjAsIkIiOjB9fSwiTWF4V2lkdGgiOjEwMy4wNDk0NDYxMDU5NTcwMywiTWF4SGVpZ2h0IjoiSW5maW5pdHkiLCJTbWFydEZvcmVncm91bmRJc0FjdGl2ZSI6ZmFsc2UsIkhvcml6b250YWxBbGlnbm1lbnQiOjIsIlZlcnRpY2FsQWxpZ25tZW50IjowLCJTbWFydEZvcmVncm91bmQiOm51bGwsIkJhY2tncm91bmRGaWxsVHlwZSI6MCwiTWFyZ2luIjp7IiRyZWYiOiIxMjMifSwiUGFkZGluZyI6eyIkcmVmIjoiMTI0In0sIkJhY2tncm91bmQiOnsiJHJlZiI6IjEyNSJ9LCJJc1Zpc2libGUiOnRydWUsIldpZHRoIjowLjAsIkhlaWdodCI6MC4wLCJCb3JkZXJTdHlsZSI6eyIkaWQiOiI0MzUiLCJMaW5lQ29sb3IiOm51bGwsIkxpbmVXZWlnaHQiOjAuMCwiTGluZVR5cGUiOjAsIlBhcmVudFN0eWxlIjpudWxsfSwiUGFyZW50U3R5bGUiOm51bGx9LCJEYXRlRm9ybWF0Ijp7IiRyZWYiOiIxMjYifSwiSXNWaXNpYmxlIjp0cnVlLCJQYXJlbnRTdHlsZSI6bnVsbH0sIkluZGV4IjoxMywiU21hcnREdXJhdGlvbkFjdGl2YXRlZCI6dHJ1ZSwiRGF0ZUZvcm1hdCI6eyIkcmVmIjoiMTI2In0sIklkIjoiMTI3ZjQ0MTctMzZlYi00NzFjLWJlYjQtMDcwMGIzYmJjYWFiIiwiSW1wb3J0SWQiOm51bGwsIlRpdGxlIjoiSUZBIEV4cGVydCBBZHZpc29yeSBDb20iLCJOb3RlIjpudWxsLCJIeXBlcmxpbmsiOnsiJGlkIjoiNDM2IiwiQWRkcmVzcyI6bnVsbCwiU3ViQWRkcmVzcyI6bnVsbH0sIklzQ2hhbmdlZCI6ZmFsc2UsIklzTmV3IjpmYWxzZX0seyIkaWQiOiI0MzciLCJHcm91cE5hbWUiOm51bGwsIlN0YXJ0RGF0ZSI6IjIwMTgtMDQtMDFUMDA6MDA6MDBaIiwiRW5kRGF0ZSI6IjIwMTgtMDQtMDFUMjM6NTk6MDBaIiwiUGVyY2VudGFnZUNvbXBsZXRlIjpudWxsLCJTdHlsZSI6eyIkaWQiOiI0MzgiLCJTaGFwZSI6NCwiU2hhcGVUaGlja25lc3MiOjMsIkR1cmF0aW9uRm9ybWF0IjowLCJJbmNsdWRlTm9uV29ya2luZ0RheXNJbkR1cmF0aW9uIjpmYWxzZSwiUGVyY2VudGFnZUNvbXBsZXRlU3R5bGUiOnsiJGlkIjoiNDM5IiwiRm9udFNldHRpbmdzIjp7IiRpZCI6IjQ0MCIsIkZvbnRTaXplIjoxMCwiRm9udE5hbWUiOiJDYWxpYnJpIiwiSXNCb2xkIjpmYWxzZSwiSXNJdGFsaWMiOmZhbHNlLCJJc1VuZGVybGluZWQiOmZhbHNlLCJQYXJlbnRTdHlsZSI6bnVsbH0sIkF1dG9TaXplIjowLCJGb3JlZ3JvdW5kIjp7IiRyZWYiOiI4NiJ9LCJNYXhXaWR0aCI6MjAwLjAsIk1heEhlaWdodCI6IkluZmluaXR5IiwiU21hcnRGb3JlZ3JvdW5kSXNBY3RpdmUiOmZhbHNlLCJIb3Jpem9udGFsQWxpZ25tZW50IjowLCJWZXJ0aWNhbEFsaWdubWVudCI6MCwiU21hcnRGb3JlZ3JvdW5kIjpudWxsLCJCYWNrZ3JvdW5kRmlsbFR5cGUiOjAsIk1hcmdpbiI6eyIkcmVmIjoiODgifSwiUGFkZGluZyI6eyIkcmVmIjoiODkifSwiQmFja2dyb3VuZCI6eyIkcmVmIjoiOTAifSwiSXNWaXNpYmxlIjp0cnVlLCJXaWR0aCI6MC4wLCJIZWlnaHQiOjAuMCwiQm9yZGVyU3R5bGUiOnsiJGlkIjoiNDQxIiwiTGluZUNvbG9yIjpudWxsLCJMaW5lV2VpZ2h0IjowLjAsIkxpbmVUeXBlIjowLCJQYXJlbnRTdHlsZSI6bnVsbH0sIlBhcmVudFN0eWxlIjpudWxsfSwiRHVyYXRpb25TdHlsZSI6eyIkaWQiOiI0NDIiLCJGb250U2V0dGluZ3MiOnsiJGlkIjoiNDQzIiwiRm9udFNpemUiOjEwLCJGb250TmFtZSI6IkNhbGlicmkiLCJJc0JvbGQiOmZhbHNlLCJJc0l0YWxpYyI6ZmFsc2UsIklzVW5kZXJsaW5lZCI6ZmFsc2UsIlBhcmVudFN0eWxlIjpudWxsfSwiQXV0b1NpemUiOjAsIkZvcmVncm91bmQiOnsiJHJlZiI6IjkzIn0sIk1heFdpZHRoIjoyMDAuMCwiTWF4SGVpZ2h0IjoiSW5maW5pdHkiLCJTbWFydEZvcmVncm91bmRJc0FjdGl2ZSI6ZmFsc2UsIkhvcml6b250YWxBbGlnbm1lbnQiOjAsIlZlcnRpY2FsQWxpZ25tZW50IjowLCJTbWFydEZvcmVncm91bmQiOm51bGwsIkJhY2tncm91bmRGaWxsVHlwZSI6MCwiTWFyZ2luIjp7IiRyZWYiOiI5NSJ9LCJQYWRkaW5nIjp7IiRyZWYiOiI5NiJ9LCJCYWNrZ3JvdW5kIjp7IiRyZWYiOiI5NyJ9LCJJc1Zpc2libGUiOnRydWUsIldpZHRoIjowLjAsIkhlaWdodCI6MC4wLCJCb3JkZXJTdHlsZSI6eyIkaWQiOiI0NDQiLCJMaW5lQ29sb3IiOm51bGwsIkxpbmVXZWlnaHQiOjAuMCwiTGluZVR5cGUiOjAsIlBhcmVudFN0eWxlIjpudWxsfSwiUGFyZW50U3R5bGUiOm51bGx9LCJIb3Jpem9udGFsQ29ubmVjdG9yU3R5bGUiOnsiJGlkIjoiNDQ1IiwiTGluZUNvbG9yIjp7IiRyZWYiOiI5OSJ9LCJMaW5lV2VpZ2h0IjoxLjAsIkxpbmVUeXBlIjowLCJQYXJlbnRTdHlsZSI6bnVsbH0sIlZlcnRpY2FsQ29ubmVjdG9yU3R5bGUiOnsiJGlkIjoiNDQ2IiwiTGluZUNvbG9yIjp7IiRyZWYiOiIxMDIifSwiTGluZVdlaWdodCI6MC4wLCJMaW5lVHlwZSI6MCwiUGFyZW50U3R5bGUiOm51bGx9LCJNYXJnaW4iOm51bGwsIlN0YXJ0RGF0ZVBvc2l0aW9uIjozLCJFbmREYXRlUG9zaXRpb24iOjMsIkRhdGVJc1Zpc2libGUiOnRydWUsIlRpdGxlUG9zaXRpb24iOjQsIkR1cmF0aW9uUG9zaXRpb24iOjYsIlBlcmNlbnRhZ2VDb21wbGV0ZWRQb3NpdGlvbiI6NiwiU3BhY2luZyI6MywiSXNCZWxvd1RpbWViYW5kIjp0cnVlLCJQZXJjZW50YWdlQ29tcGxldGVTaGFwZU9wYWNpdHkiOjM1LCJTaGFwZVN0eWxlIjp7IiRpZCI6IjQ0NyIsIk1hcmdpbiI6eyIkcmVmIjoiMTA1In0sIlBhZGRpbmciOnsiJHJlZiI6IjEwNiJ9LCJCYWNrZ3JvdW5kIjp7IiRpZCI6IjQ0OCIsIkNvbG9yIjp7IiRpZCI6IjQ0OSIsIkEiOjI1NSwiUiI6MjM0LCJHIjoyMiwiQiI6MzB9fSwiSXNWaXNpYmxlIjp0cnVlLCJXaWR0aCI6MC4wLCJIZWlnaHQiOjE1LjMyNDk2MDcwODYxODE2NCwiQm9yZGVyU3R5bGUiOnsiJGlkIjoiNDUwIiwiTGluZUNvbG9yIjp7IiRyZWYiOiIxMTAifSwiTGluZVdlaWdodCI6MC4wLCJMaW5lVHlwZSI6MCwiUGFyZW50U3R5bGUiOm51bGx9LCJQYXJlbnRTdHlsZSI6bnVsbH0sIlRpdGxlU3R5bGUiOnsiJGlkIjoiNDUxIiwiRm9udFNldHRpbmdzIjp7IiRpZCI6IjQ1MiIsIkZvbnRTaXplIjoxMywiRm9udE5hbWUiOiJDYWxpYnJpIiwiSXNCb2xkIjp0cnVlLCJJc0l0YWxpYyI6ZmFsc2UsIklzVW5kZXJsaW5lZCI6ZmFsc2UsIlBhcmVudFN0eWxlIjpudWxsfSwiQXV0b1NpemUiOjIsIkZvcmVncm91bmQiOnsiJGlkIjoiNDUzIiwiQ29sb3IiOnsiJGlkIjoiNDU0IiwiQSI6MjU1LCJSIjowLCJHIjowLCJCIjowfX0sIk1heFdpZHRoIjoxNzMuOTU4OTY5MTE2MjEwOTQsIk1heEhlaWdodCI6IkluZmluaXR5IiwiU21hcnRGb3JlZ3JvdW5kSXNBY3RpdmUiOmZhbHNlLCJIb3Jpem9udGFsQWxpZ25tZW50IjowLCJWZXJ0aWNhbEFsaWdubWVudCI6MCwiU21hcnRGb3JlZ3JvdW5kIjpudWxsLCJCYWNrZ3JvdW5kRmlsbFR5cGUiOjAsIk1hcmdpbiI6eyIkcmVmIjoiMTE2In0sIlBhZGRpbmciOnsiJHJlZiI6IjExNyJ9LCJCYWNrZ3JvdW5kIjp7IiRyZWYiOiIxMTgifSwiSXNWaXNpYmxlIjp0cnVlLCJXaWR0aCI6MC4wLCJIZWlnaHQiOjAuMCwiQm9yZGVyU3R5bGUiOnsiJGlkIjoiNDU1IiwiTGluZUNvbG9yIjpudWxsLCJMaW5lV2VpZ2h0IjowLjAsIkxpbmVUeXBlIjowLCJQYXJlbnRTdHlsZSI6bnVsbH0sIlBhcmVudFN0eWxlIjpudWxsfSwiRGF0ZVN0eWxlIjp7IiRpZCI6IjQ1NiIsIkZvbnRTZXR0aW5ncyI6eyIkaWQiOiI0NTciLCJGb250U2l6ZSI6MTMsIkZvbnROYW1lIjoiQ2FsaWJyaSIsIklzQm9sZCI6ZmFsc2UsIklzSXRhbGljIjpmYWxzZSwiSXNVbmRlcmxpbmVkIjpmYWxzZSwiUGFyZW50U3R5bGUiOm51bGx9LCJBdXRvU2l6ZSI6MCwiRm9yZWdyb3VuZCI6eyIkaWQiOiI0NTgiLCJDb2xvciI6eyIkaWQiOiI0NTkiLCJBIjoyNTUsIlIiOjAsIkciOjAsIkIiOjB9fSwiTWF4V2lkdGgiOjIwMC4wLCJNYXhIZWlnaHQiOiJJbmZpbml0eSIsIlNtYXJ0Rm9yZWdyb3VuZElzQWN0aXZlIjpmYWxzZSwiSG9yaXpvbnRhbEFsaWdubWVudCI6MiwiVmVydGljYWxBbGlnbm1lbnQiOjAsIlNtYXJ0Rm9yZWdyb3VuZCI6bnVsbCwiQmFja2dyb3VuZEZpbGxUeXBlIjowLCJNYXJnaW4iOnsiJHJlZiI6IjEyMyJ9LCJQYWRkaW5nIjp7IiRyZWYiOiIxMjQifSwiQmFja2dyb3VuZCI6eyIkcmVmIjoiMTI1In0sIklzVmlzaWJsZSI6dHJ1ZSwiV2lkdGgiOjAuMCwiSGVpZ2h0IjowLjAsIkJvcmRlclN0eWxlIjp7IiRpZCI6IjQ2MCIsIkxpbmVDb2xvciI6bnVsbCwiTGluZVdlaWdodCI6MC4wLCJMaW5lVHlwZSI6MCwiUGFyZW50U3R5bGUiOm51bGx9LCJQYXJlbnRTdHlsZSI6bnVsbH0sIkRhdGVGb3JtYXQiOnsiJHJlZiI6IjEyNiJ9LCJJc1Zpc2libGUiOnRydWUsIlBhcmVudFN0eWxlIjpudWxsfSwiSW5kZXgiOjE0LCJTbWFydER1cmF0aW9uQWN0aXZhdGVkIjpmYWxzZSwiRGF0ZUZvcm1hdCI6eyIkcmVmIjoiMTI2In0sIklkIjoiN2M1Mjk0NjgtY2E2Ni00YWU5LWFkZTItNWY3NTRkZDk4NGEzIiwiSW1wb3J0SWQiOm51bGwsIlRpdGxlIjoiRVUgQ291bmNpbCBSZWNvbW1lbmRhdGlvbiIsIk5vdGUiOm51bGwsIkh5cGVybGluayI6eyIkaWQiOiI0NjEiLCJBZGRyZXNzIjpudWxsLCJTdWJBZGRyZXNzIjpudWxsfSwiSXNDaGFuZ2VkIjpmYWxzZSwiSXNOZXciOmZhbHNlfV0sIlN3aW1sYW5lcyI6W10sIk1zUHJvamVjdEl0ZW1zVHJlZSI6eyIkaWQiOiI0NjIiLCJSb290Ijp7IkltcG9ydElkIjpudWxsLCJJc0ltcG9ydGVkIjpmYWxzZSwiQ2hpbGRyZW4iOltdfX0sIk1ldGFkYXRhIjp7IiRpZCI6IjQ2MyJ9LCJTZXR0aW5ncyI6eyIkaWQiOiI0NjQiLCJJbXBhT3B0aW9ucyI6eyIkaWQiOiI0NjUiLCJMZWZ0VG9SaWdodCI6ZmFsc2UsIlBheWxvYWRPcHRpb25zIjoyfSwiVXNlQ29tcHJlc3Npb24iOmZhbHNlLCJDb21wcmVzaW9uUGVyY2VudGFnZSI6NTAuMCwiSW5hY3RpdmVJbnRlcnZhbFdpZHRoVGhyZXNob2xkIjozMC4wLCJJbmFjdGl2ZUludGVydmFsV2lkdGgiOjEuMCwiU3BsaXRUYXNrcyI6ZmFsc2UsIlVzZUNsdXN0ZXIiOmZhbHNlLCJFcHNpbG9uIjowLjAsIk1pblBvaW50c1RvRm9ybUFDbHVzdGVyIjoyLCJHZW5lcmF0ZUludmlzaWJsZVNoYXBlcyI6ZmFsc2UsIlNtYXJ0VGltZWxpbmVUYXNrUGVyY2VudGFnZUZpdCI6ZmFsc2V9LCJJc05ldyI6dHJ1ZSwiSW1wb3J0VHlwZSI6MCwiRmlsZVBhdGgiOm51bGwsIlRpbWVDb25maWd1cmF0aW9uIjp7IiRpZCI6IjQ2NiIsIlVzZVRpbWUiOmZhbHNlLCJXb3JrRGF5U3RhcnQiOiIwMDowMDowMCIsIldvcmtEYXlFbmQiOiIyMzo1OTowMCJ9LCJMYXN0VXNlZFRlbXBsYXRlSWQiOiI3MzU1YjYzMy1hYzY2LTQ1MjgtOGI0ZC0yOTlmYWVkYzllZTkifQ=="/>
  <p:tag name="__MASTER" val="__part_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IFA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1431</Words>
  <Application>Microsoft Office PowerPoint</Application>
  <PresentationFormat>Widescreen</PresentationFormat>
  <Paragraphs>331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Butler</vt:lpstr>
      <vt:lpstr>Calibri</vt:lpstr>
      <vt:lpstr>Helvetica</vt:lpstr>
      <vt:lpstr>Symbol</vt:lpstr>
      <vt:lpstr>Verdana</vt:lpstr>
      <vt:lpstr>Wingdings</vt:lpstr>
      <vt:lpstr>IFA Theme</vt:lpstr>
      <vt:lpstr>Report  Secretary General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15TH Global Conference on Ageing </vt:lpstr>
      <vt:lpstr>AV COMPANIES </vt:lpstr>
      <vt:lpstr>HYBRID MEETING BENEFITS </vt:lpstr>
      <vt:lpstr>OPTION #1 – AV CANADA  </vt:lpstr>
      <vt:lpstr>OPTION #2 AV CANADA + FALLSVIEW  </vt:lpstr>
      <vt:lpstr>OPTION #3 Fallsview Casino</vt:lpstr>
      <vt:lpstr>14th Global Conference – 2018 </vt:lpstr>
      <vt:lpstr>15th Global Conference – 2021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 Secretary General</dc:title>
  <dc:creator>Jane Barratt</dc:creator>
  <cp:lastModifiedBy>Jane Barratt</cp:lastModifiedBy>
  <cp:revision>5</cp:revision>
  <dcterms:created xsi:type="dcterms:W3CDTF">2020-11-24T18:57:06Z</dcterms:created>
  <dcterms:modified xsi:type="dcterms:W3CDTF">2020-11-24T22:14:23Z</dcterms:modified>
</cp:coreProperties>
</file>